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4"/>
  </p:notesMasterIdLst>
  <p:handoutMasterIdLst>
    <p:handoutMasterId r:id="rId15"/>
  </p:handoutMasterIdLst>
  <p:sldIdLst>
    <p:sldId id="4090" r:id="rId5"/>
    <p:sldId id="4161" r:id="rId6"/>
    <p:sldId id="4169" r:id="rId7"/>
    <p:sldId id="4167" r:id="rId8"/>
    <p:sldId id="4168" r:id="rId9"/>
    <p:sldId id="4165" r:id="rId10"/>
    <p:sldId id="4166" r:id="rId11"/>
    <p:sldId id="4170" r:id="rId12"/>
    <p:sldId id="293" r:id="rId13"/>
  </p:sldIdLst>
  <p:sldSz cx="9144000" cy="5143500" type="screen16x9"/>
  <p:notesSz cx="6797675" cy="9926638"/>
  <p:defaultTex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91" userDrawn="1">
          <p15:clr>
            <a:srgbClr val="A4A3A4"/>
          </p15:clr>
        </p15:guide>
        <p15:guide id="2" orient="horz">
          <p15:clr>
            <a:srgbClr val="A4A3A4"/>
          </p15:clr>
        </p15:guide>
        <p15:guide id="3" pos="102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ilvano Falocco" initials="SF" lastIdx="1" clrIdx="0">
    <p:extLst>
      <p:ext uri="{19B8F6BF-5375-455C-9EA6-DF929625EA0E}">
        <p15:presenceInfo xmlns:p15="http://schemas.microsoft.com/office/powerpoint/2012/main" userId="S-1-5-21-1539399166-3743309760-468503014-118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235"/>
    <a:srgbClr val="7BB030"/>
    <a:srgbClr val="63B32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805154C-31F7-4697-A2BC-23949E58D98A}" v="18" dt="2025-06-03T09:29:31.827"/>
  </p1510:revLst>
</p1510:revInfo>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0" autoAdjust="0"/>
    <p:restoredTop sz="87698" autoAdjust="0"/>
  </p:normalViewPr>
  <p:slideViewPr>
    <p:cSldViewPr snapToGrid="0" snapToObjects="1" showGuides="1">
      <p:cViewPr varScale="1">
        <p:scale>
          <a:sx n="128" d="100"/>
          <a:sy n="128" d="100"/>
        </p:scale>
        <p:origin x="1140" y="114"/>
      </p:cViewPr>
      <p:guideLst>
        <p:guide orient="horz" pos="191"/>
        <p:guide orient="horz"/>
        <p:guide pos="102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ilvano Falocco" userId="7940341f-4a4d-4be3-a368-bd6e995439db" providerId="ADAL" clId="{2805154C-31F7-4697-A2BC-23949E58D98A}"/>
    <pc:docChg chg="custSel delSld modSld sldOrd">
      <pc:chgData name="Silvano Falocco" userId="7940341f-4a4d-4be3-a368-bd6e995439db" providerId="ADAL" clId="{2805154C-31F7-4697-A2BC-23949E58D98A}" dt="2025-06-03T12:25:23" v="3256" actId="947"/>
      <pc:docMkLst>
        <pc:docMk/>
      </pc:docMkLst>
      <pc:sldChg chg="del">
        <pc:chgData name="Silvano Falocco" userId="7940341f-4a4d-4be3-a368-bd6e995439db" providerId="ADAL" clId="{2805154C-31F7-4697-A2BC-23949E58D98A}" dt="2025-05-30T12:47:54.866" v="739" actId="47"/>
        <pc:sldMkLst>
          <pc:docMk/>
          <pc:sldMk cId="1652716425" sldId="269"/>
        </pc:sldMkLst>
      </pc:sldChg>
      <pc:sldChg chg="del">
        <pc:chgData name="Silvano Falocco" userId="7940341f-4a4d-4be3-a368-bd6e995439db" providerId="ADAL" clId="{2805154C-31F7-4697-A2BC-23949E58D98A}" dt="2025-05-30T12:47:54.866" v="739" actId="47"/>
        <pc:sldMkLst>
          <pc:docMk/>
          <pc:sldMk cId="2240332779" sldId="329"/>
        </pc:sldMkLst>
      </pc:sldChg>
      <pc:sldChg chg="del">
        <pc:chgData name="Silvano Falocco" userId="7940341f-4a4d-4be3-a368-bd6e995439db" providerId="ADAL" clId="{2805154C-31F7-4697-A2BC-23949E58D98A}" dt="2025-05-30T12:47:54.866" v="739" actId="47"/>
        <pc:sldMkLst>
          <pc:docMk/>
          <pc:sldMk cId="2941825395" sldId="334"/>
        </pc:sldMkLst>
      </pc:sldChg>
      <pc:sldChg chg="del">
        <pc:chgData name="Silvano Falocco" userId="7940341f-4a4d-4be3-a368-bd6e995439db" providerId="ADAL" clId="{2805154C-31F7-4697-A2BC-23949E58D98A}" dt="2025-05-30T12:47:54.866" v="739" actId="47"/>
        <pc:sldMkLst>
          <pc:docMk/>
          <pc:sldMk cId="2958319480" sldId="335"/>
        </pc:sldMkLst>
      </pc:sldChg>
      <pc:sldChg chg="del">
        <pc:chgData name="Silvano Falocco" userId="7940341f-4a4d-4be3-a368-bd6e995439db" providerId="ADAL" clId="{2805154C-31F7-4697-A2BC-23949E58D98A}" dt="2025-05-30T12:47:54.866" v="739" actId="47"/>
        <pc:sldMkLst>
          <pc:docMk/>
          <pc:sldMk cId="492455091" sldId="699"/>
        </pc:sldMkLst>
      </pc:sldChg>
      <pc:sldChg chg="del">
        <pc:chgData name="Silvano Falocco" userId="7940341f-4a4d-4be3-a368-bd6e995439db" providerId="ADAL" clId="{2805154C-31F7-4697-A2BC-23949E58D98A}" dt="2025-05-30T12:47:54.866" v="739" actId="47"/>
        <pc:sldMkLst>
          <pc:docMk/>
          <pc:sldMk cId="3416715288" sldId="702"/>
        </pc:sldMkLst>
      </pc:sldChg>
      <pc:sldChg chg="del">
        <pc:chgData name="Silvano Falocco" userId="7940341f-4a4d-4be3-a368-bd6e995439db" providerId="ADAL" clId="{2805154C-31F7-4697-A2BC-23949E58D98A}" dt="2025-05-30T12:47:54.866" v="739" actId="47"/>
        <pc:sldMkLst>
          <pc:docMk/>
          <pc:sldMk cId="1722977836" sldId="703"/>
        </pc:sldMkLst>
      </pc:sldChg>
      <pc:sldChg chg="del">
        <pc:chgData name="Silvano Falocco" userId="7940341f-4a4d-4be3-a368-bd6e995439db" providerId="ADAL" clId="{2805154C-31F7-4697-A2BC-23949E58D98A}" dt="2025-05-30T12:47:54.866" v="739" actId="47"/>
        <pc:sldMkLst>
          <pc:docMk/>
          <pc:sldMk cId="621799927" sldId="704"/>
        </pc:sldMkLst>
      </pc:sldChg>
      <pc:sldChg chg="del">
        <pc:chgData name="Silvano Falocco" userId="7940341f-4a4d-4be3-a368-bd6e995439db" providerId="ADAL" clId="{2805154C-31F7-4697-A2BC-23949E58D98A}" dt="2025-05-30T12:47:54.866" v="739" actId="47"/>
        <pc:sldMkLst>
          <pc:docMk/>
          <pc:sldMk cId="918533142" sldId="705"/>
        </pc:sldMkLst>
      </pc:sldChg>
      <pc:sldChg chg="del">
        <pc:chgData name="Silvano Falocco" userId="7940341f-4a4d-4be3-a368-bd6e995439db" providerId="ADAL" clId="{2805154C-31F7-4697-A2BC-23949E58D98A}" dt="2025-05-30T12:47:54.866" v="739" actId="47"/>
        <pc:sldMkLst>
          <pc:docMk/>
          <pc:sldMk cId="2556379307" sldId="721"/>
        </pc:sldMkLst>
      </pc:sldChg>
      <pc:sldChg chg="del">
        <pc:chgData name="Silvano Falocco" userId="7940341f-4a4d-4be3-a368-bd6e995439db" providerId="ADAL" clId="{2805154C-31F7-4697-A2BC-23949E58D98A}" dt="2025-05-30T12:47:54.866" v="739" actId="47"/>
        <pc:sldMkLst>
          <pc:docMk/>
          <pc:sldMk cId="663020084" sldId="722"/>
        </pc:sldMkLst>
      </pc:sldChg>
      <pc:sldChg chg="del">
        <pc:chgData name="Silvano Falocco" userId="7940341f-4a4d-4be3-a368-bd6e995439db" providerId="ADAL" clId="{2805154C-31F7-4697-A2BC-23949E58D98A}" dt="2025-05-30T12:47:54.866" v="739" actId="47"/>
        <pc:sldMkLst>
          <pc:docMk/>
          <pc:sldMk cId="761015568" sldId="723"/>
        </pc:sldMkLst>
      </pc:sldChg>
      <pc:sldChg chg="del">
        <pc:chgData name="Silvano Falocco" userId="7940341f-4a4d-4be3-a368-bd6e995439db" providerId="ADAL" clId="{2805154C-31F7-4697-A2BC-23949E58D98A}" dt="2025-05-30T12:47:54.866" v="739" actId="47"/>
        <pc:sldMkLst>
          <pc:docMk/>
          <pc:sldMk cId="1502762861" sldId="724"/>
        </pc:sldMkLst>
      </pc:sldChg>
      <pc:sldChg chg="del">
        <pc:chgData name="Silvano Falocco" userId="7940341f-4a4d-4be3-a368-bd6e995439db" providerId="ADAL" clId="{2805154C-31F7-4697-A2BC-23949E58D98A}" dt="2025-05-30T12:47:54.866" v="739" actId="47"/>
        <pc:sldMkLst>
          <pc:docMk/>
          <pc:sldMk cId="1613706329" sldId="741"/>
        </pc:sldMkLst>
      </pc:sldChg>
      <pc:sldChg chg="del">
        <pc:chgData name="Silvano Falocco" userId="7940341f-4a4d-4be3-a368-bd6e995439db" providerId="ADAL" clId="{2805154C-31F7-4697-A2BC-23949E58D98A}" dt="2025-05-30T12:47:54.866" v="739" actId="47"/>
        <pc:sldMkLst>
          <pc:docMk/>
          <pc:sldMk cId="909786100" sldId="861"/>
        </pc:sldMkLst>
      </pc:sldChg>
      <pc:sldChg chg="del">
        <pc:chgData name="Silvano Falocco" userId="7940341f-4a4d-4be3-a368-bd6e995439db" providerId="ADAL" clId="{2805154C-31F7-4697-A2BC-23949E58D98A}" dt="2025-05-30T12:47:54.866" v="739" actId="47"/>
        <pc:sldMkLst>
          <pc:docMk/>
          <pc:sldMk cId="3509898071" sldId="862"/>
        </pc:sldMkLst>
      </pc:sldChg>
      <pc:sldChg chg="del">
        <pc:chgData name="Silvano Falocco" userId="7940341f-4a4d-4be3-a368-bd6e995439db" providerId="ADAL" clId="{2805154C-31F7-4697-A2BC-23949E58D98A}" dt="2025-05-30T12:47:54.866" v="739" actId="47"/>
        <pc:sldMkLst>
          <pc:docMk/>
          <pc:sldMk cId="4242161555" sldId="863"/>
        </pc:sldMkLst>
      </pc:sldChg>
      <pc:sldChg chg="del">
        <pc:chgData name="Silvano Falocco" userId="7940341f-4a4d-4be3-a368-bd6e995439db" providerId="ADAL" clId="{2805154C-31F7-4697-A2BC-23949E58D98A}" dt="2025-05-30T12:47:54.866" v="739" actId="47"/>
        <pc:sldMkLst>
          <pc:docMk/>
          <pc:sldMk cId="1150880601" sldId="864"/>
        </pc:sldMkLst>
      </pc:sldChg>
      <pc:sldChg chg="del">
        <pc:chgData name="Silvano Falocco" userId="7940341f-4a4d-4be3-a368-bd6e995439db" providerId="ADAL" clId="{2805154C-31F7-4697-A2BC-23949E58D98A}" dt="2025-05-30T12:47:54.866" v="739" actId="47"/>
        <pc:sldMkLst>
          <pc:docMk/>
          <pc:sldMk cId="3131534768" sldId="865"/>
        </pc:sldMkLst>
      </pc:sldChg>
      <pc:sldChg chg="del">
        <pc:chgData name="Silvano Falocco" userId="7940341f-4a4d-4be3-a368-bd6e995439db" providerId="ADAL" clId="{2805154C-31F7-4697-A2BC-23949E58D98A}" dt="2025-05-30T12:47:54.866" v="739" actId="47"/>
        <pc:sldMkLst>
          <pc:docMk/>
          <pc:sldMk cId="1236163611" sldId="866"/>
        </pc:sldMkLst>
      </pc:sldChg>
      <pc:sldChg chg="del">
        <pc:chgData name="Silvano Falocco" userId="7940341f-4a4d-4be3-a368-bd6e995439db" providerId="ADAL" clId="{2805154C-31F7-4697-A2BC-23949E58D98A}" dt="2025-05-30T12:47:54.866" v="739" actId="47"/>
        <pc:sldMkLst>
          <pc:docMk/>
          <pc:sldMk cId="3567457555" sldId="867"/>
        </pc:sldMkLst>
      </pc:sldChg>
      <pc:sldChg chg="del">
        <pc:chgData name="Silvano Falocco" userId="7940341f-4a4d-4be3-a368-bd6e995439db" providerId="ADAL" clId="{2805154C-31F7-4697-A2BC-23949E58D98A}" dt="2025-05-30T12:47:54.866" v="739" actId="47"/>
        <pc:sldMkLst>
          <pc:docMk/>
          <pc:sldMk cId="3836588679" sldId="868"/>
        </pc:sldMkLst>
      </pc:sldChg>
      <pc:sldChg chg="del">
        <pc:chgData name="Silvano Falocco" userId="7940341f-4a4d-4be3-a368-bd6e995439db" providerId="ADAL" clId="{2805154C-31F7-4697-A2BC-23949E58D98A}" dt="2025-05-30T12:47:54.866" v="739" actId="47"/>
        <pc:sldMkLst>
          <pc:docMk/>
          <pc:sldMk cId="3567231161" sldId="869"/>
        </pc:sldMkLst>
      </pc:sldChg>
      <pc:sldChg chg="del">
        <pc:chgData name="Silvano Falocco" userId="7940341f-4a4d-4be3-a368-bd6e995439db" providerId="ADAL" clId="{2805154C-31F7-4697-A2BC-23949E58D98A}" dt="2025-05-30T12:47:54.866" v="739" actId="47"/>
        <pc:sldMkLst>
          <pc:docMk/>
          <pc:sldMk cId="2487496295" sldId="919"/>
        </pc:sldMkLst>
      </pc:sldChg>
      <pc:sldChg chg="del">
        <pc:chgData name="Silvano Falocco" userId="7940341f-4a4d-4be3-a368-bd6e995439db" providerId="ADAL" clId="{2805154C-31F7-4697-A2BC-23949E58D98A}" dt="2025-05-30T12:47:54.866" v="739" actId="47"/>
        <pc:sldMkLst>
          <pc:docMk/>
          <pc:sldMk cId="2145691540" sldId="920"/>
        </pc:sldMkLst>
      </pc:sldChg>
      <pc:sldChg chg="del">
        <pc:chgData name="Silvano Falocco" userId="7940341f-4a4d-4be3-a368-bd6e995439db" providerId="ADAL" clId="{2805154C-31F7-4697-A2BC-23949E58D98A}" dt="2025-05-30T10:52:30.981" v="1" actId="47"/>
        <pc:sldMkLst>
          <pc:docMk/>
          <pc:sldMk cId="4229033886" sldId="925"/>
        </pc:sldMkLst>
      </pc:sldChg>
      <pc:sldChg chg="del">
        <pc:chgData name="Silvano Falocco" userId="7940341f-4a4d-4be3-a368-bd6e995439db" providerId="ADAL" clId="{2805154C-31F7-4697-A2BC-23949E58D98A}" dt="2025-05-30T10:52:31.867" v="4" actId="47"/>
        <pc:sldMkLst>
          <pc:docMk/>
          <pc:sldMk cId="3001640041" sldId="932"/>
        </pc:sldMkLst>
      </pc:sldChg>
      <pc:sldChg chg="del">
        <pc:chgData name="Silvano Falocco" userId="7940341f-4a4d-4be3-a368-bd6e995439db" providerId="ADAL" clId="{2805154C-31F7-4697-A2BC-23949E58D98A}" dt="2025-05-30T10:52:32.040" v="5" actId="47"/>
        <pc:sldMkLst>
          <pc:docMk/>
          <pc:sldMk cId="106305719" sldId="934"/>
        </pc:sldMkLst>
      </pc:sldChg>
      <pc:sldChg chg="del">
        <pc:chgData name="Silvano Falocco" userId="7940341f-4a4d-4be3-a368-bd6e995439db" providerId="ADAL" clId="{2805154C-31F7-4697-A2BC-23949E58D98A}" dt="2025-05-30T10:52:32.495" v="7" actId="47"/>
        <pc:sldMkLst>
          <pc:docMk/>
          <pc:sldMk cId="3378235949" sldId="942"/>
        </pc:sldMkLst>
      </pc:sldChg>
      <pc:sldChg chg="del">
        <pc:chgData name="Silvano Falocco" userId="7940341f-4a4d-4be3-a368-bd6e995439db" providerId="ADAL" clId="{2805154C-31F7-4697-A2BC-23949E58D98A}" dt="2025-05-30T10:52:32.275" v="6" actId="47"/>
        <pc:sldMkLst>
          <pc:docMk/>
          <pc:sldMk cId="354247561" sldId="945"/>
        </pc:sldMkLst>
      </pc:sldChg>
      <pc:sldChg chg="del">
        <pc:chgData name="Silvano Falocco" userId="7940341f-4a4d-4be3-a368-bd6e995439db" providerId="ADAL" clId="{2805154C-31F7-4697-A2BC-23949E58D98A}" dt="2025-05-30T10:52:32.903" v="8" actId="47"/>
        <pc:sldMkLst>
          <pc:docMk/>
          <pc:sldMk cId="1409325440" sldId="953"/>
        </pc:sldMkLst>
      </pc:sldChg>
      <pc:sldChg chg="del">
        <pc:chgData name="Silvano Falocco" userId="7940341f-4a4d-4be3-a368-bd6e995439db" providerId="ADAL" clId="{2805154C-31F7-4697-A2BC-23949E58D98A}" dt="2025-05-30T12:47:54.866" v="739" actId="47"/>
        <pc:sldMkLst>
          <pc:docMk/>
          <pc:sldMk cId="1934385815" sldId="964"/>
        </pc:sldMkLst>
      </pc:sldChg>
      <pc:sldChg chg="del">
        <pc:chgData name="Silvano Falocco" userId="7940341f-4a4d-4be3-a368-bd6e995439db" providerId="ADAL" clId="{2805154C-31F7-4697-A2BC-23949E58D98A}" dt="2025-05-30T12:47:54.866" v="739" actId="47"/>
        <pc:sldMkLst>
          <pc:docMk/>
          <pc:sldMk cId="364904415" sldId="965"/>
        </pc:sldMkLst>
      </pc:sldChg>
      <pc:sldChg chg="del">
        <pc:chgData name="Silvano Falocco" userId="7940341f-4a4d-4be3-a368-bd6e995439db" providerId="ADAL" clId="{2805154C-31F7-4697-A2BC-23949E58D98A}" dt="2025-05-30T12:47:54.866" v="739" actId="47"/>
        <pc:sldMkLst>
          <pc:docMk/>
          <pc:sldMk cId="375094059" sldId="966"/>
        </pc:sldMkLst>
      </pc:sldChg>
      <pc:sldChg chg="del">
        <pc:chgData name="Silvano Falocco" userId="7940341f-4a4d-4be3-a368-bd6e995439db" providerId="ADAL" clId="{2805154C-31F7-4697-A2BC-23949E58D98A}" dt="2025-05-30T10:52:31.112" v="2" actId="47"/>
        <pc:sldMkLst>
          <pc:docMk/>
          <pc:sldMk cId="2498389259" sldId="971"/>
        </pc:sldMkLst>
      </pc:sldChg>
      <pc:sldChg chg="del">
        <pc:chgData name="Silvano Falocco" userId="7940341f-4a4d-4be3-a368-bd6e995439db" providerId="ADAL" clId="{2805154C-31F7-4697-A2BC-23949E58D98A}" dt="2025-05-30T10:52:31.333" v="3" actId="47"/>
        <pc:sldMkLst>
          <pc:docMk/>
          <pc:sldMk cId="1992567525" sldId="973"/>
        </pc:sldMkLst>
      </pc:sldChg>
      <pc:sldChg chg="del">
        <pc:chgData name="Silvano Falocco" userId="7940341f-4a4d-4be3-a368-bd6e995439db" providerId="ADAL" clId="{2805154C-31F7-4697-A2BC-23949E58D98A}" dt="2025-05-30T12:47:54.866" v="739" actId="47"/>
        <pc:sldMkLst>
          <pc:docMk/>
          <pc:sldMk cId="3768818385" sldId="984"/>
        </pc:sldMkLst>
      </pc:sldChg>
      <pc:sldChg chg="del">
        <pc:chgData name="Silvano Falocco" userId="7940341f-4a4d-4be3-a368-bd6e995439db" providerId="ADAL" clId="{2805154C-31F7-4697-A2BC-23949E58D98A}" dt="2025-05-30T12:47:54.866" v="739" actId="47"/>
        <pc:sldMkLst>
          <pc:docMk/>
          <pc:sldMk cId="4251986318" sldId="985"/>
        </pc:sldMkLst>
      </pc:sldChg>
      <pc:sldChg chg="del">
        <pc:chgData name="Silvano Falocco" userId="7940341f-4a4d-4be3-a368-bd6e995439db" providerId="ADAL" clId="{2805154C-31F7-4697-A2BC-23949E58D98A}" dt="2025-05-30T12:47:54.866" v="739" actId="47"/>
        <pc:sldMkLst>
          <pc:docMk/>
          <pc:sldMk cId="3805701368" sldId="988"/>
        </pc:sldMkLst>
      </pc:sldChg>
      <pc:sldChg chg="del">
        <pc:chgData name="Silvano Falocco" userId="7940341f-4a4d-4be3-a368-bd6e995439db" providerId="ADAL" clId="{2805154C-31F7-4697-A2BC-23949E58D98A}" dt="2025-05-30T12:47:54.866" v="739" actId="47"/>
        <pc:sldMkLst>
          <pc:docMk/>
          <pc:sldMk cId="2493804057" sldId="1037"/>
        </pc:sldMkLst>
      </pc:sldChg>
      <pc:sldChg chg="del">
        <pc:chgData name="Silvano Falocco" userId="7940341f-4a4d-4be3-a368-bd6e995439db" providerId="ADAL" clId="{2805154C-31F7-4697-A2BC-23949E58D98A}" dt="2025-05-30T12:47:54.866" v="739" actId="47"/>
        <pc:sldMkLst>
          <pc:docMk/>
          <pc:sldMk cId="3370334488" sldId="1042"/>
        </pc:sldMkLst>
      </pc:sldChg>
      <pc:sldChg chg="del">
        <pc:chgData name="Silvano Falocco" userId="7940341f-4a4d-4be3-a368-bd6e995439db" providerId="ADAL" clId="{2805154C-31F7-4697-A2BC-23949E58D98A}" dt="2025-05-30T12:47:54.866" v="739" actId="47"/>
        <pc:sldMkLst>
          <pc:docMk/>
          <pc:sldMk cId="2707954957" sldId="1043"/>
        </pc:sldMkLst>
      </pc:sldChg>
      <pc:sldChg chg="del">
        <pc:chgData name="Silvano Falocco" userId="7940341f-4a4d-4be3-a368-bd6e995439db" providerId="ADAL" clId="{2805154C-31F7-4697-A2BC-23949E58D98A}" dt="2025-05-30T12:47:54.866" v="739" actId="47"/>
        <pc:sldMkLst>
          <pc:docMk/>
          <pc:sldMk cId="2082797362" sldId="1044"/>
        </pc:sldMkLst>
      </pc:sldChg>
      <pc:sldChg chg="del">
        <pc:chgData name="Silvano Falocco" userId="7940341f-4a4d-4be3-a368-bd6e995439db" providerId="ADAL" clId="{2805154C-31F7-4697-A2BC-23949E58D98A}" dt="2025-05-30T12:47:54.866" v="739" actId="47"/>
        <pc:sldMkLst>
          <pc:docMk/>
          <pc:sldMk cId="2329868926" sldId="3995"/>
        </pc:sldMkLst>
      </pc:sldChg>
      <pc:sldChg chg="del">
        <pc:chgData name="Silvano Falocco" userId="7940341f-4a4d-4be3-a368-bd6e995439db" providerId="ADAL" clId="{2805154C-31F7-4697-A2BC-23949E58D98A}" dt="2025-05-30T12:47:54.866" v="739" actId="47"/>
        <pc:sldMkLst>
          <pc:docMk/>
          <pc:sldMk cId="1818648951" sldId="3997"/>
        </pc:sldMkLst>
      </pc:sldChg>
      <pc:sldChg chg="del">
        <pc:chgData name="Silvano Falocco" userId="7940341f-4a4d-4be3-a368-bd6e995439db" providerId="ADAL" clId="{2805154C-31F7-4697-A2BC-23949E58D98A}" dt="2025-05-30T12:47:54.866" v="739" actId="47"/>
        <pc:sldMkLst>
          <pc:docMk/>
          <pc:sldMk cId="355929517" sldId="3998"/>
        </pc:sldMkLst>
      </pc:sldChg>
      <pc:sldChg chg="del">
        <pc:chgData name="Silvano Falocco" userId="7940341f-4a4d-4be3-a368-bd6e995439db" providerId="ADAL" clId="{2805154C-31F7-4697-A2BC-23949E58D98A}" dt="2025-05-30T12:47:54.866" v="739" actId="47"/>
        <pc:sldMkLst>
          <pc:docMk/>
          <pc:sldMk cId="1136245143" sldId="3999"/>
        </pc:sldMkLst>
      </pc:sldChg>
      <pc:sldChg chg="del">
        <pc:chgData name="Silvano Falocco" userId="7940341f-4a4d-4be3-a368-bd6e995439db" providerId="ADAL" clId="{2805154C-31F7-4697-A2BC-23949E58D98A}" dt="2025-05-30T12:47:54.866" v="739" actId="47"/>
        <pc:sldMkLst>
          <pc:docMk/>
          <pc:sldMk cId="3919826526" sldId="4000"/>
        </pc:sldMkLst>
      </pc:sldChg>
      <pc:sldChg chg="del">
        <pc:chgData name="Silvano Falocco" userId="7940341f-4a4d-4be3-a368-bd6e995439db" providerId="ADAL" clId="{2805154C-31F7-4697-A2BC-23949E58D98A}" dt="2025-05-30T12:47:54.866" v="739" actId="47"/>
        <pc:sldMkLst>
          <pc:docMk/>
          <pc:sldMk cId="282139249" sldId="4001"/>
        </pc:sldMkLst>
      </pc:sldChg>
      <pc:sldChg chg="del">
        <pc:chgData name="Silvano Falocco" userId="7940341f-4a4d-4be3-a368-bd6e995439db" providerId="ADAL" clId="{2805154C-31F7-4697-A2BC-23949E58D98A}" dt="2025-05-30T12:47:54.866" v="739" actId="47"/>
        <pc:sldMkLst>
          <pc:docMk/>
          <pc:sldMk cId="1985901220" sldId="4002"/>
        </pc:sldMkLst>
      </pc:sldChg>
      <pc:sldChg chg="del">
        <pc:chgData name="Silvano Falocco" userId="7940341f-4a4d-4be3-a368-bd6e995439db" providerId="ADAL" clId="{2805154C-31F7-4697-A2BC-23949E58D98A}" dt="2025-05-30T12:47:54.866" v="739" actId="47"/>
        <pc:sldMkLst>
          <pc:docMk/>
          <pc:sldMk cId="2211884632" sldId="4006"/>
        </pc:sldMkLst>
      </pc:sldChg>
      <pc:sldChg chg="del">
        <pc:chgData name="Silvano Falocco" userId="7940341f-4a4d-4be3-a368-bd6e995439db" providerId="ADAL" clId="{2805154C-31F7-4697-A2BC-23949E58D98A}" dt="2025-05-30T12:47:54.866" v="739" actId="47"/>
        <pc:sldMkLst>
          <pc:docMk/>
          <pc:sldMk cId="2124084626" sldId="4007"/>
        </pc:sldMkLst>
      </pc:sldChg>
      <pc:sldChg chg="del">
        <pc:chgData name="Silvano Falocco" userId="7940341f-4a4d-4be3-a368-bd6e995439db" providerId="ADAL" clId="{2805154C-31F7-4697-A2BC-23949E58D98A}" dt="2025-05-30T12:47:54.866" v="739" actId="47"/>
        <pc:sldMkLst>
          <pc:docMk/>
          <pc:sldMk cId="2932699767" sldId="4008"/>
        </pc:sldMkLst>
      </pc:sldChg>
      <pc:sldChg chg="del">
        <pc:chgData name="Silvano Falocco" userId="7940341f-4a4d-4be3-a368-bd6e995439db" providerId="ADAL" clId="{2805154C-31F7-4697-A2BC-23949E58D98A}" dt="2025-05-30T12:47:54.866" v="739" actId="47"/>
        <pc:sldMkLst>
          <pc:docMk/>
          <pc:sldMk cId="2461031476" sldId="4009"/>
        </pc:sldMkLst>
      </pc:sldChg>
      <pc:sldChg chg="del">
        <pc:chgData name="Silvano Falocco" userId="7940341f-4a4d-4be3-a368-bd6e995439db" providerId="ADAL" clId="{2805154C-31F7-4697-A2BC-23949E58D98A}" dt="2025-05-30T12:47:54.866" v="739" actId="47"/>
        <pc:sldMkLst>
          <pc:docMk/>
          <pc:sldMk cId="2200040369" sldId="4010"/>
        </pc:sldMkLst>
      </pc:sldChg>
      <pc:sldChg chg="del">
        <pc:chgData name="Silvano Falocco" userId="7940341f-4a4d-4be3-a368-bd6e995439db" providerId="ADAL" clId="{2805154C-31F7-4697-A2BC-23949E58D98A}" dt="2025-05-30T12:47:54.866" v="739" actId="47"/>
        <pc:sldMkLst>
          <pc:docMk/>
          <pc:sldMk cId="1088845467" sldId="4011"/>
        </pc:sldMkLst>
      </pc:sldChg>
      <pc:sldChg chg="del">
        <pc:chgData name="Silvano Falocco" userId="7940341f-4a4d-4be3-a368-bd6e995439db" providerId="ADAL" clId="{2805154C-31F7-4697-A2BC-23949E58D98A}" dt="2025-05-30T12:47:54.866" v="739" actId="47"/>
        <pc:sldMkLst>
          <pc:docMk/>
          <pc:sldMk cId="3286869979" sldId="4012"/>
        </pc:sldMkLst>
      </pc:sldChg>
      <pc:sldChg chg="del">
        <pc:chgData name="Silvano Falocco" userId="7940341f-4a4d-4be3-a368-bd6e995439db" providerId="ADAL" clId="{2805154C-31F7-4697-A2BC-23949E58D98A}" dt="2025-05-30T12:47:54.866" v="739" actId="47"/>
        <pc:sldMkLst>
          <pc:docMk/>
          <pc:sldMk cId="2479041635" sldId="4013"/>
        </pc:sldMkLst>
      </pc:sldChg>
      <pc:sldChg chg="del">
        <pc:chgData name="Silvano Falocco" userId="7940341f-4a4d-4be3-a368-bd6e995439db" providerId="ADAL" clId="{2805154C-31F7-4697-A2BC-23949E58D98A}" dt="2025-05-30T12:47:54.866" v="739" actId="47"/>
        <pc:sldMkLst>
          <pc:docMk/>
          <pc:sldMk cId="3080166120" sldId="4014"/>
        </pc:sldMkLst>
      </pc:sldChg>
      <pc:sldChg chg="del">
        <pc:chgData name="Silvano Falocco" userId="7940341f-4a4d-4be3-a368-bd6e995439db" providerId="ADAL" clId="{2805154C-31F7-4697-A2BC-23949E58D98A}" dt="2025-05-30T12:47:54.866" v="739" actId="47"/>
        <pc:sldMkLst>
          <pc:docMk/>
          <pc:sldMk cId="1182744384" sldId="4015"/>
        </pc:sldMkLst>
      </pc:sldChg>
      <pc:sldChg chg="modSp del mod">
        <pc:chgData name="Silvano Falocco" userId="7940341f-4a4d-4be3-a368-bd6e995439db" providerId="ADAL" clId="{2805154C-31F7-4697-A2BC-23949E58D98A}" dt="2025-05-30T12:47:54.866" v="739" actId="47"/>
        <pc:sldMkLst>
          <pc:docMk/>
          <pc:sldMk cId="4270213053" sldId="4016"/>
        </pc:sldMkLst>
        <pc:spChg chg="mod">
          <ac:chgData name="Silvano Falocco" userId="7940341f-4a4d-4be3-a368-bd6e995439db" providerId="ADAL" clId="{2805154C-31F7-4697-A2BC-23949E58D98A}" dt="2025-05-30T11:02:17.382" v="428"/>
          <ac:spMkLst>
            <pc:docMk/>
            <pc:sldMk cId="4270213053" sldId="4016"/>
            <ac:spMk id="5" creationId="{B251F527-7CC2-394E-9FE4-209AFB5626DD}"/>
          </ac:spMkLst>
        </pc:spChg>
      </pc:sldChg>
      <pc:sldChg chg="del">
        <pc:chgData name="Silvano Falocco" userId="7940341f-4a4d-4be3-a368-bd6e995439db" providerId="ADAL" clId="{2805154C-31F7-4697-A2BC-23949E58D98A}" dt="2025-05-30T12:47:54.866" v="739" actId="47"/>
        <pc:sldMkLst>
          <pc:docMk/>
          <pc:sldMk cId="375313124" sldId="4019"/>
        </pc:sldMkLst>
      </pc:sldChg>
      <pc:sldChg chg="del">
        <pc:chgData name="Silvano Falocco" userId="7940341f-4a4d-4be3-a368-bd6e995439db" providerId="ADAL" clId="{2805154C-31F7-4697-A2BC-23949E58D98A}" dt="2025-05-30T12:47:54.866" v="739" actId="47"/>
        <pc:sldMkLst>
          <pc:docMk/>
          <pc:sldMk cId="2564687788" sldId="4021"/>
        </pc:sldMkLst>
      </pc:sldChg>
      <pc:sldChg chg="del">
        <pc:chgData name="Silvano Falocco" userId="7940341f-4a4d-4be3-a368-bd6e995439db" providerId="ADAL" clId="{2805154C-31F7-4697-A2BC-23949E58D98A}" dt="2025-05-30T12:47:54.866" v="739" actId="47"/>
        <pc:sldMkLst>
          <pc:docMk/>
          <pc:sldMk cId="2574273630" sldId="4029"/>
        </pc:sldMkLst>
      </pc:sldChg>
      <pc:sldChg chg="del">
        <pc:chgData name="Silvano Falocco" userId="7940341f-4a4d-4be3-a368-bd6e995439db" providerId="ADAL" clId="{2805154C-31F7-4697-A2BC-23949E58D98A}" dt="2025-05-30T12:47:54.866" v="739" actId="47"/>
        <pc:sldMkLst>
          <pc:docMk/>
          <pc:sldMk cId="3620464344" sldId="4030"/>
        </pc:sldMkLst>
      </pc:sldChg>
      <pc:sldChg chg="del">
        <pc:chgData name="Silvano Falocco" userId="7940341f-4a4d-4be3-a368-bd6e995439db" providerId="ADAL" clId="{2805154C-31F7-4697-A2BC-23949E58D98A}" dt="2025-05-30T12:47:54.866" v="739" actId="47"/>
        <pc:sldMkLst>
          <pc:docMk/>
          <pc:sldMk cId="3918731859" sldId="4032"/>
        </pc:sldMkLst>
      </pc:sldChg>
      <pc:sldChg chg="del">
        <pc:chgData name="Silvano Falocco" userId="7940341f-4a4d-4be3-a368-bd6e995439db" providerId="ADAL" clId="{2805154C-31F7-4697-A2BC-23949E58D98A}" dt="2025-05-30T12:47:54.866" v="739" actId="47"/>
        <pc:sldMkLst>
          <pc:docMk/>
          <pc:sldMk cId="2857271396" sldId="4033"/>
        </pc:sldMkLst>
      </pc:sldChg>
      <pc:sldChg chg="del">
        <pc:chgData name="Silvano Falocco" userId="7940341f-4a4d-4be3-a368-bd6e995439db" providerId="ADAL" clId="{2805154C-31F7-4697-A2BC-23949E58D98A}" dt="2025-05-30T12:47:54.866" v="739" actId="47"/>
        <pc:sldMkLst>
          <pc:docMk/>
          <pc:sldMk cId="1651586312" sldId="4034"/>
        </pc:sldMkLst>
      </pc:sldChg>
      <pc:sldChg chg="del">
        <pc:chgData name="Silvano Falocco" userId="7940341f-4a4d-4be3-a368-bd6e995439db" providerId="ADAL" clId="{2805154C-31F7-4697-A2BC-23949E58D98A}" dt="2025-05-30T12:47:54.866" v="739" actId="47"/>
        <pc:sldMkLst>
          <pc:docMk/>
          <pc:sldMk cId="442627840" sldId="4035"/>
        </pc:sldMkLst>
      </pc:sldChg>
      <pc:sldChg chg="del">
        <pc:chgData name="Silvano Falocco" userId="7940341f-4a4d-4be3-a368-bd6e995439db" providerId="ADAL" clId="{2805154C-31F7-4697-A2BC-23949E58D98A}" dt="2025-05-30T12:47:54.866" v="739" actId="47"/>
        <pc:sldMkLst>
          <pc:docMk/>
          <pc:sldMk cId="2840416840" sldId="4036"/>
        </pc:sldMkLst>
      </pc:sldChg>
      <pc:sldChg chg="del">
        <pc:chgData name="Silvano Falocco" userId="7940341f-4a4d-4be3-a368-bd6e995439db" providerId="ADAL" clId="{2805154C-31F7-4697-A2BC-23949E58D98A}" dt="2025-05-30T12:47:54.866" v="739" actId="47"/>
        <pc:sldMkLst>
          <pc:docMk/>
          <pc:sldMk cId="731574625" sldId="4037"/>
        </pc:sldMkLst>
      </pc:sldChg>
      <pc:sldChg chg="del">
        <pc:chgData name="Silvano Falocco" userId="7940341f-4a4d-4be3-a368-bd6e995439db" providerId="ADAL" clId="{2805154C-31F7-4697-A2BC-23949E58D98A}" dt="2025-05-30T12:47:54.866" v="739" actId="47"/>
        <pc:sldMkLst>
          <pc:docMk/>
          <pc:sldMk cId="1647096124" sldId="4039"/>
        </pc:sldMkLst>
      </pc:sldChg>
      <pc:sldChg chg="del">
        <pc:chgData name="Silvano Falocco" userId="7940341f-4a4d-4be3-a368-bd6e995439db" providerId="ADAL" clId="{2805154C-31F7-4697-A2BC-23949E58D98A}" dt="2025-05-30T12:47:54.866" v="739" actId="47"/>
        <pc:sldMkLst>
          <pc:docMk/>
          <pc:sldMk cId="3104978257" sldId="4050"/>
        </pc:sldMkLst>
      </pc:sldChg>
      <pc:sldChg chg="del">
        <pc:chgData name="Silvano Falocco" userId="7940341f-4a4d-4be3-a368-bd6e995439db" providerId="ADAL" clId="{2805154C-31F7-4697-A2BC-23949E58D98A}" dt="2025-05-30T12:47:54.866" v="739" actId="47"/>
        <pc:sldMkLst>
          <pc:docMk/>
          <pc:sldMk cId="3459911926" sldId="4052"/>
        </pc:sldMkLst>
      </pc:sldChg>
      <pc:sldChg chg="del">
        <pc:chgData name="Silvano Falocco" userId="7940341f-4a4d-4be3-a368-bd6e995439db" providerId="ADAL" clId="{2805154C-31F7-4697-A2BC-23949E58D98A}" dt="2025-05-30T12:47:54.866" v="739" actId="47"/>
        <pc:sldMkLst>
          <pc:docMk/>
          <pc:sldMk cId="4042824893" sldId="4053"/>
        </pc:sldMkLst>
      </pc:sldChg>
      <pc:sldChg chg="del">
        <pc:chgData name="Silvano Falocco" userId="7940341f-4a4d-4be3-a368-bd6e995439db" providerId="ADAL" clId="{2805154C-31F7-4697-A2BC-23949E58D98A}" dt="2025-05-30T12:47:54.866" v="739" actId="47"/>
        <pc:sldMkLst>
          <pc:docMk/>
          <pc:sldMk cId="3197798493" sldId="4054"/>
        </pc:sldMkLst>
      </pc:sldChg>
      <pc:sldChg chg="del">
        <pc:chgData name="Silvano Falocco" userId="7940341f-4a4d-4be3-a368-bd6e995439db" providerId="ADAL" clId="{2805154C-31F7-4697-A2BC-23949E58D98A}" dt="2025-05-30T12:47:54.866" v="739" actId="47"/>
        <pc:sldMkLst>
          <pc:docMk/>
          <pc:sldMk cId="1927138019" sldId="4070"/>
        </pc:sldMkLst>
      </pc:sldChg>
      <pc:sldChg chg="del">
        <pc:chgData name="Silvano Falocco" userId="7940341f-4a4d-4be3-a368-bd6e995439db" providerId="ADAL" clId="{2805154C-31F7-4697-A2BC-23949E58D98A}" dt="2025-05-30T12:47:54.866" v="739" actId="47"/>
        <pc:sldMkLst>
          <pc:docMk/>
          <pc:sldMk cId="543441802" sldId="4074"/>
        </pc:sldMkLst>
      </pc:sldChg>
      <pc:sldChg chg="del">
        <pc:chgData name="Silvano Falocco" userId="7940341f-4a4d-4be3-a368-bd6e995439db" providerId="ADAL" clId="{2805154C-31F7-4697-A2BC-23949E58D98A}" dt="2025-05-30T12:47:54.866" v="739" actId="47"/>
        <pc:sldMkLst>
          <pc:docMk/>
          <pc:sldMk cId="2484209468" sldId="4078"/>
        </pc:sldMkLst>
      </pc:sldChg>
      <pc:sldChg chg="del">
        <pc:chgData name="Silvano Falocco" userId="7940341f-4a4d-4be3-a368-bd6e995439db" providerId="ADAL" clId="{2805154C-31F7-4697-A2BC-23949E58D98A}" dt="2025-05-30T12:47:54.866" v="739" actId="47"/>
        <pc:sldMkLst>
          <pc:docMk/>
          <pc:sldMk cId="2678257900" sldId="4081"/>
        </pc:sldMkLst>
      </pc:sldChg>
      <pc:sldChg chg="modSp mod">
        <pc:chgData name="Silvano Falocco" userId="7940341f-4a4d-4be3-a368-bd6e995439db" providerId="ADAL" clId="{2805154C-31F7-4697-A2BC-23949E58D98A}" dt="2025-06-03T09:49:09.916" v="2984" actId="20577"/>
        <pc:sldMkLst>
          <pc:docMk/>
          <pc:sldMk cId="4293009163" sldId="4090"/>
        </pc:sldMkLst>
        <pc:spChg chg="mod">
          <ac:chgData name="Silvano Falocco" userId="7940341f-4a4d-4be3-a368-bd6e995439db" providerId="ADAL" clId="{2805154C-31F7-4697-A2BC-23949E58D98A}" dt="2025-06-03T09:49:09.916" v="2984" actId="20577"/>
          <ac:spMkLst>
            <pc:docMk/>
            <pc:sldMk cId="4293009163" sldId="4090"/>
            <ac:spMk id="3" creationId="{00000000-0000-0000-0000-000000000000}"/>
          </ac:spMkLst>
        </pc:spChg>
      </pc:sldChg>
      <pc:sldChg chg="del">
        <pc:chgData name="Silvano Falocco" userId="7940341f-4a4d-4be3-a368-bd6e995439db" providerId="ADAL" clId="{2805154C-31F7-4697-A2BC-23949E58D98A}" dt="2025-05-30T10:52:30.814" v="0" actId="47"/>
        <pc:sldMkLst>
          <pc:docMk/>
          <pc:sldMk cId="3435539258" sldId="4095"/>
        </pc:sldMkLst>
      </pc:sldChg>
      <pc:sldChg chg="del">
        <pc:chgData name="Silvano Falocco" userId="7940341f-4a4d-4be3-a368-bd6e995439db" providerId="ADAL" clId="{2805154C-31F7-4697-A2BC-23949E58D98A}" dt="2025-05-30T12:47:54.866" v="739" actId="47"/>
        <pc:sldMkLst>
          <pc:docMk/>
          <pc:sldMk cId="777964113" sldId="4096"/>
        </pc:sldMkLst>
      </pc:sldChg>
      <pc:sldChg chg="del">
        <pc:chgData name="Silvano Falocco" userId="7940341f-4a4d-4be3-a368-bd6e995439db" providerId="ADAL" clId="{2805154C-31F7-4697-A2BC-23949E58D98A}" dt="2025-05-30T12:47:54.866" v="739" actId="47"/>
        <pc:sldMkLst>
          <pc:docMk/>
          <pc:sldMk cId="2811670275" sldId="4097"/>
        </pc:sldMkLst>
      </pc:sldChg>
      <pc:sldChg chg="del">
        <pc:chgData name="Silvano Falocco" userId="7940341f-4a4d-4be3-a368-bd6e995439db" providerId="ADAL" clId="{2805154C-31F7-4697-A2BC-23949E58D98A}" dt="2025-05-30T12:47:54.866" v="739" actId="47"/>
        <pc:sldMkLst>
          <pc:docMk/>
          <pc:sldMk cId="1470558962" sldId="4098"/>
        </pc:sldMkLst>
      </pc:sldChg>
      <pc:sldChg chg="del">
        <pc:chgData name="Silvano Falocco" userId="7940341f-4a4d-4be3-a368-bd6e995439db" providerId="ADAL" clId="{2805154C-31F7-4697-A2BC-23949E58D98A}" dt="2025-05-30T12:47:54.866" v="739" actId="47"/>
        <pc:sldMkLst>
          <pc:docMk/>
          <pc:sldMk cId="4007109925" sldId="4099"/>
        </pc:sldMkLst>
      </pc:sldChg>
      <pc:sldChg chg="del">
        <pc:chgData name="Silvano Falocco" userId="7940341f-4a4d-4be3-a368-bd6e995439db" providerId="ADAL" clId="{2805154C-31F7-4697-A2BC-23949E58D98A}" dt="2025-05-30T12:47:54.866" v="739" actId="47"/>
        <pc:sldMkLst>
          <pc:docMk/>
          <pc:sldMk cId="914142228" sldId="4100"/>
        </pc:sldMkLst>
      </pc:sldChg>
      <pc:sldChg chg="del">
        <pc:chgData name="Silvano Falocco" userId="7940341f-4a4d-4be3-a368-bd6e995439db" providerId="ADAL" clId="{2805154C-31F7-4697-A2BC-23949E58D98A}" dt="2025-05-30T12:47:54.866" v="739" actId="47"/>
        <pc:sldMkLst>
          <pc:docMk/>
          <pc:sldMk cId="3016015736" sldId="4101"/>
        </pc:sldMkLst>
      </pc:sldChg>
      <pc:sldChg chg="del">
        <pc:chgData name="Silvano Falocco" userId="7940341f-4a4d-4be3-a368-bd6e995439db" providerId="ADAL" clId="{2805154C-31F7-4697-A2BC-23949E58D98A}" dt="2025-05-30T12:47:54.866" v="739" actId="47"/>
        <pc:sldMkLst>
          <pc:docMk/>
          <pc:sldMk cId="297781063" sldId="4102"/>
        </pc:sldMkLst>
      </pc:sldChg>
      <pc:sldChg chg="del">
        <pc:chgData name="Silvano Falocco" userId="7940341f-4a4d-4be3-a368-bd6e995439db" providerId="ADAL" clId="{2805154C-31F7-4697-A2BC-23949E58D98A}" dt="2025-05-30T12:47:54.866" v="739" actId="47"/>
        <pc:sldMkLst>
          <pc:docMk/>
          <pc:sldMk cId="2683399598" sldId="4103"/>
        </pc:sldMkLst>
      </pc:sldChg>
      <pc:sldChg chg="del">
        <pc:chgData name="Silvano Falocco" userId="7940341f-4a4d-4be3-a368-bd6e995439db" providerId="ADAL" clId="{2805154C-31F7-4697-A2BC-23949E58D98A}" dt="2025-05-30T12:47:54.866" v="739" actId="47"/>
        <pc:sldMkLst>
          <pc:docMk/>
          <pc:sldMk cId="4067228469" sldId="4104"/>
        </pc:sldMkLst>
      </pc:sldChg>
      <pc:sldChg chg="del">
        <pc:chgData name="Silvano Falocco" userId="7940341f-4a4d-4be3-a368-bd6e995439db" providerId="ADAL" clId="{2805154C-31F7-4697-A2BC-23949E58D98A}" dt="2025-05-30T12:47:54.866" v="739" actId="47"/>
        <pc:sldMkLst>
          <pc:docMk/>
          <pc:sldMk cId="4156780361" sldId="4105"/>
        </pc:sldMkLst>
      </pc:sldChg>
      <pc:sldChg chg="del">
        <pc:chgData name="Silvano Falocco" userId="7940341f-4a4d-4be3-a368-bd6e995439db" providerId="ADAL" clId="{2805154C-31F7-4697-A2BC-23949E58D98A}" dt="2025-05-30T12:47:54.866" v="739" actId="47"/>
        <pc:sldMkLst>
          <pc:docMk/>
          <pc:sldMk cId="3305804605" sldId="4106"/>
        </pc:sldMkLst>
      </pc:sldChg>
      <pc:sldChg chg="del">
        <pc:chgData name="Silvano Falocco" userId="7940341f-4a4d-4be3-a368-bd6e995439db" providerId="ADAL" clId="{2805154C-31F7-4697-A2BC-23949E58D98A}" dt="2025-05-30T12:47:54.866" v="739" actId="47"/>
        <pc:sldMkLst>
          <pc:docMk/>
          <pc:sldMk cId="489791288" sldId="4107"/>
        </pc:sldMkLst>
      </pc:sldChg>
      <pc:sldChg chg="del">
        <pc:chgData name="Silvano Falocco" userId="7940341f-4a4d-4be3-a368-bd6e995439db" providerId="ADAL" clId="{2805154C-31F7-4697-A2BC-23949E58D98A}" dt="2025-05-30T12:47:54.866" v="739" actId="47"/>
        <pc:sldMkLst>
          <pc:docMk/>
          <pc:sldMk cId="556684734" sldId="4108"/>
        </pc:sldMkLst>
      </pc:sldChg>
      <pc:sldChg chg="del">
        <pc:chgData name="Silvano Falocco" userId="7940341f-4a4d-4be3-a368-bd6e995439db" providerId="ADAL" clId="{2805154C-31F7-4697-A2BC-23949E58D98A}" dt="2025-05-30T12:47:54.866" v="739" actId="47"/>
        <pc:sldMkLst>
          <pc:docMk/>
          <pc:sldMk cId="1847755717" sldId="4109"/>
        </pc:sldMkLst>
      </pc:sldChg>
      <pc:sldChg chg="del">
        <pc:chgData name="Silvano Falocco" userId="7940341f-4a4d-4be3-a368-bd6e995439db" providerId="ADAL" clId="{2805154C-31F7-4697-A2BC-23949E58D98A}" dt="2025-05-30T12:47:54.866" v="739" actId="47"/>
        <pc:sldMkLst>
          <pc:docMk/>
          <pc:sldMk cId="4194792307" sldId="4110"/>
        </pc:sldMkLst>
      </pc:sldChg>
      <pc:sldChg chg="del">
        <pc:chgData name="Silvano Falocco" userId="7940341f-4a4d-4be3-a368-bd6e995439db" providerId="ADAL" clId="{2805154C-31F7-4697-A2BC-23949E58D98A}" dt="2025-05-30T12:47:54.866" v="739" actId="47"/>
        <pc:sldMkLst>
          <pc:docMk/>
          <pc:sldMk cId="912709748" sldId="4111"/>
        </pc:sldMkLst>
      </pc:sldChg>
      <pc:sldChg chg="del">
        <pc:chgData name="Silvano Falocco" userId="7940341f-4a4d-4be3-a368-bd6e995439db" providerId="ADAL" clId="{2805154C-31F7-4697-A2BC-23949E58D98A}" dt="2025-05-30T12:47:54.866" v="739" actId="47"/>
        <pc:sldMkLst>
          <pc:docMk/>
          <pc:sldMk cId="2976508077" sldId="4112"/>
        </pc:sldMkLst>
      </pc:sldChg>
      <pc:sldChg chg="del">
        <pc:chgData name="Silvano Falocco" userId="7940341f-4a4d-4be3-a368-bd6e995439db" providerId="ADAL" clId="{2805154C-31F7-4697-A2BC-23949E58D98A}" dt="2025-05-30T12:47:54.866" v="739" actId="47"/>
        <pc:sldMkLst>
          <pc:docMk/>
          <pc:sldMk cId="3391351082" sldId="4113"/>
        </pc:sldMkLst>
      </pc:sldChg>
      <pc:sldChg chg="del">
        <pc:chgData name="Silvano Falocco" userId="7940341f-4a4d-4be3-a368-bd6e995439db" providerId="ADAL" clId="{2805154C-31F7-4697-A2BC-23949E58D98A}" dt="2025-05-30T12:47:54.866" v="739" actId="47"/>
        <pc:sldMkLst>
          <pc:docMk/>
          <pc:sldMk cId="1194976956" sldId="4114"/>
        </pc:sldMkLst>
      </pc:sldChg>
      <pc:sldChg chg="del">
        <pc:chgData name="Silvano Falocco" userId="7940341f-4a4d-4be3-a368-bd6e995439db" providerId="ADAL" clId="{2805154C-31F7-4697-A2BC-23949E58D98A}" dt="2025-05-30T12:47:54.866" v="739" actId="47"/>
        <pc:sldMkLst>
          <pc:docMk/>
          <pc:sldMk cId="162047091" sldId="4115"/>
        </pc:sldMkLst>
      </pc:sldChg>
      <pc:sldChg chg="del">
        <pc:chgData name="Silvano Falocco" userId="7940341f-4a4d-4be3-a368-bd6e995439db" providerId="ADAL" clId="{2805154C-31F7-4697-A2BC-23949E58D98A}" dt="2025-05-30T12:47:54.866" v="739" actId="47"/>
        <pc:sldMkLst>
          <pc:docMk/>
          <pc:sldMk cId="3459141388" sldId="4116"/>
        </pc:sldMkLst>
      </pc:sldChg>
      <pc:sldChg chg="del">
        <pc:chgData name="Silvano Falocco" userId="7940341f-4a4d-4be3-a368-bd6e995439db" providerId="ADAL" clId="{2805154C-31F7-4697-A2BC-23949E58D98A}" dt="2025-05-30T12:47:54.866" v="739" actId="47"/>
        <pc:sldMkLst>
          <pc:docMk/>
          <pc:sldMk cId="127951241" sldId="4117"/>
        </pc:sldMkLst>
      </pc:sldChg>
      <pc:sldChg chg="del">
        <pc:chgData name="Silvano Falocco" userId="7940341f-4a4d-4be3-a368-bd6e995439db" providerId="ADAL" clId="{2805154C-31F7-4697-A2BC-23949E58D98A}" dt="2025-05-30T12:47:54.866" v="739" actId="47"/>
        <pc:sldMkLst>
          <pc:docMk/>
          <pc:sldMk cId="178984084" sldId="4118"/>
        </pc:sldMkLst>
      </pc:sldChg>
      <pc:sldChg chg="del">
        <pc:chgData name="Silvano Falocco" userId="7940341f-4a4d-4be3-a368-bd6e995439db" providerId="ADAL" clId="{2805154C-31F7-4697-A2BC-23949E58D98A}" dt="2025-05-30T12:47:54.866" v="739" actId="47"/>
        <pc:sldMkLst>
          <pc:docMk/>
          <pc:sldMk cId="1762776210" sldId="4119"/>
        </pc:sldMkLst>
      </pc:sldChg>
      <pc:sldChg chg="del">
        <pc:chgData name="Silvano Falocco" userId="7940341f-4a4d-4be3-a368-bd6e995439db" providerId="ADAL" clId="{2805154C-31F7-4697-A2BC-23949E58D98A}" dt="2025-05-30T12:47:54.866" v="739" actId="47"/>
        <pc:sldMkLst>
          <pc:docMk/>
          <pc:sldMk cId="2720499000" sldId="4120"/>
        </pc:sldMkLst>
      </pc:sldChg>
      <pc:sldChg chg="del">
        <pc:chgData name="Silvano Falocco" userId="7940341f-4a4d-4be3-a368-bd6e995439db" providerId="ADAL" clId="{2805154C-31F7-4697-A2BC-23949E58D98A}" dt="2025-05-30T12:47:54.866" v="739" actId="47"/>
        <pc:sldMkLst>
          <pc:docMk/>
          <pc:sldMk cId="1389542240" sldId="4121"/>
        </pc:sldMkLst>
      </pc:sldChg>
      <pc:sldChg chg="del">
        <pc:chgData name="Silvano Falocco" userId="7940341f-4a4d-4be3-a368-bd6e995439db" providerId="ADAL" clId="{2805154C-31F7-4697-A2BC-23949E58D98A}" dt="2025-05-30T12:47:54.866" v="739" actId="47"/>
        <pc:sldMkLst>
          <pc:docMk/>
          <pc:sldMk cId="2118551846" sldId="4122"/>
        </pc:sldMkLst>
      </pc:sldChg>
      <pc:sldChg chg="del">
        <pc:chgData name="Silvano Falocco" userId="7940341f-4a4d-4be3-a368-bd6e995439db" providerId="ADAL" clId="{2805154C-31F7-4697-A2BC-23949E58D98A}" dt="2025-05-30T12:47:54.866" v="739" actId="47"/>
        <pc:sldMkLst>
          <pc:docMk/>
          <pc:sldMk cId="398737118" sldId="4123"/>
        </pc:sldMkLst>
      </pc:sldChg>
      <pc:sldChg chg="del">
        <pc:chgData name="Silvano Falocco" userId="7940341f-4a4d-4be3-a368-bd6e995439db" providerId="ADAL" clId="{2805154C-31F7-4697-A2BC-23949E58D98A}" dt="2025-05-30T12:47:54.866" v="739" actId="47"/>
        <pc:sldMkLst>
          <pc:docMk/>
          <pc:sldMk cId="395571535" sldId="4124"/>
        </pc:sldMkLst>
      </pc:sldChg>
      <pc:sldChg chg="del">
        <pc:chgData name="Silvano Falocco" userId="7940341f-4a4d-4be3-a368-bd6e995439db" providerId="ADAL" clId="{2805154C-31F7-4697-A2BC-23949E58D98A}" dt="2025-05-30T12:47:54.866" v="739" actId="47"/>
        <pc:sldMkLst>
          <pc:docMk/>
          <pc:sldMk cId="33294806" sldId="4125"/>
        </pc:sldMkLst>
      </pc:sldChg>
      <pc:sldChg chg="del">
        <pc:chgData name="Silvano Falocco" userId="7940341f-4a4d-4be3-a368-bd6e995439db" providerId="ADAL" clId="{2805154C-31F7-4697-A2BC-23949E58D98A}" dt="2025-05-30T12:47:54.866" v="739" actId="47"/>
        <pc:sldMkLst>
          <pc:docMk/>
          <pc:sldMk cId="3606305831" sldId="4126"/>
        </pc:sldMkLst>
      </pc:sldChg>
      <pc:sldChg chg="del">
        <pc:chgData name="Silvano Falocco" userId="7940341f-4a4d-4be3-a368-bd6e995439db" providerId="ADAL" clId="{2805154C-31F7-4697-A2BC-23949E58D98A}" dt="2025-05-30T12:47:54.866" v="739" actId="47"/>
        <pc:sldMkLst>
          <pc:docMk/>
          <pc:sldMk cId="3188302176" sldId="4127"/>
        </pc:sldMkLst>
      </pc:sldChg>
      <pc:sldChg chg="del">
        <pc:chgData name="Silvano Falocco" userId="7940341f-4a4d-4be3-a368-bd6e995439db" providerId="ADAL" clId="{2805154C-31F7-4697-A2BC-23949E58D98A}" dt="2025-05-30T12:47:54.866" v="739" actId="47"/>
        <pc:sldMkLst>
          <pc:docMk/>
          <pc:sldMk cId="2279941332" sldId="4128"/>
        </pc:sldMkLst>
      </pc:sldChg>
      <pc:sldChg chg="del">
        <pc:chgData name="Silvano Falocco" userId="7940341f-4a4d-4be3-a368-bd6e995439db" providerId="ADAL" clId="{2805154C-31F7-4697-A2BC-23949E58D98A}" dt="2025-05-30T12:47:54.866" v="739" actId="47"/>
        <pc:sldMkLst>
          <pc:docMk/>
          <pc:sldMk cId="2526759868" sldId="4129"/>
        </pc:sldMkLst>
      </pc:sldChg>
      <pc:sldChg chg="del">
        <pc:chgData name="Silvano Falocco" userId="7940341f-4a4d-4be3-a368-bd6e995439db" providerId="ADAL" clId="{2805154C-31F7-4697-A2BC-23949E58D98A}" dt="2025-05-30T12:47:54.866" v="739" actId="47"/>
        <pc:sldMkLst>
          <pc:docMk/>
          <pc:sldMk cId="1877690755" sldId="4130"/>
        </pc:sldMkLst>
      </pc:sldChg>
      <pc:sldChg chg="del">
        <pc:chgData name="Silvano Falocco" userId="7940341f-4a4d-4be3-a368-bd6e995439db" providerId="ADAL" clId="{2805154C-31F7-4697-A2BC-23949E58D98A}" dt="2025-05-30T12:47:54.866" v="739" actId="47"/>
        <pc:sldMkLst>
          <pc:docMk/>
          <pc:sldMk cId="3602014394" sldId="4131"/>
        </pc:sldMkLst>
      </pc:sldChg>
      <pc:sldChg chg="del">
        <pc:chgData name="Silvano Falocco" userId="7940341f-4a4d-4be3-a368-bd6e995439db" providerId="ADAL" clId="{2805154C-31F7-4697-A2BC-23949E58D98A}" dt="2025-05-30T12:47:54.866" v="739" actId="47"/>
        <pc:sldMkLst>
          <pc:docMk/>
          <pc:sldMk cId="4079815753" sldId="4132"/>
        </pc:sldMkLst>
      </pc:sldChg>
      <pc:sldChg chg="del">
        <pc:chgData name="Silvano Falocco" userId="7940341f-4a4d-4be3-a368-bd6e995439db" providerId="ADAL" clId="{2805154C-31F7-4697-A2BC-23949E58D98A}" dt="2025-05-30T12:47:54.866" v="739" actId="47"/>
        <pc:sldMkLst>
          <pc:docMk/>
          <pc:sldMk cId="3796581366" sldId="4133"/>
        </pc:sldMkLst>
      </pc:sldChg>
      <pc:sldChg chg="del">
        <pc:chgData name="Silvano Falocco" userId="7940341f-4a4d-4be3-a368-bd6e995439db" providerId="ADAL" clId="{2805154C-31F7-4697-A2BC-23949E58D98A}" dt="2025-05-30T12:47:54.866" v="739" actId="47"/>
        <pc:sldMkLst>
          <pc:docMk/>
          <pc:sldMk cId="1066481326" sldId="4134"/>
        </pc:sldMkLst>
      </pc:sldChg>
      <pc:sldChg chg="del">
        <pc:chgData name="Silvano Falocco" userId="7940341f-4a4d-4be3-a368-bd6e995439db" providerId="ADAL" clId="{2805154C-31F7-4697-A2BC-23949E58D98A}" dt="2025-05-30T12:47:54.866" v="739" actId="47"/>
        <pc:sldMkLst>
          <pc:docMk/>
          <pc:sldMk cId="3642377250" sldId="4135"/>
        </pc:sldMkLst>
      </pc:sldChg>
      <pc:sldChg chg="del">
        <pc:chgData name="Silvano Falocco" userId="7940341f-4a4d-4be3-a368-bd6e995439db" providerId="ADAL" clId="{2805154C-31F7-4697-A2BC-23949E58D98A}" dt="2025-05-30T12:47:54.866" v="739" actId="47"/>
        <pc:sldMkLst>
          <pc:docMk/>
          <pc:sldMk cId="3411593871" sldId="4136"/>
        </pc:sldMkLst>
      </pc:sldChg>
      <pc:sldChg chg="del">
        <pc:chgData name="Silvano Falocco" userId="7940341f-4a4d-4be3-a368-bd6e995439db" providerId="ADAL" clId="{2805154C-31F7-4697-A2BC-23949E58D98A}" dt="2025-05-30T12:47:54.866" v="739" actId="47"/>
        <pc:sldMkLst>
          <pc:docMk/>
          <pc:sldMk cId="3072752551" sldId="4137"/>
        </pc:sldMkLst>
      </pc:sldChg>
      <pc:sldChg chg="del">
        <pc:chgData name="Silvano Falocco" userId="7940341f-4a4d-4be3-a368-bd6e995439db" providerId="ADAL" clId="{2805154C-31F7-4697-A2BC-23949E58D98A}" dt="2025-05-30T12:47:54.866" v="739" actId="47"/>
        <pc:sldMkLst>
          <pc:docMk/>
          <pc:sldMk cId="3054324071" sldId="4138"/>
        </pc:sldMkLst>
      </pc:sldChg>
      <pc:sldChg chg="del">
        <pc:chgData name="Silvano Falocco" userId="7940341f-4a4d-4be3-a368-bd6e995439db" providerId="ADAL" clId="{2805154C-31F7-4697-A2BC-23949E58D98A}" dt="2025-05-30T12:47:54.866" v="739" actId="47"/>
        <pc:sldMkLst>
          <pc:docMk/>
          <pc:sldMk cId="966544466" sldId="4139"/>
        </pc:sldMkLst>
      </pc:sldChg>
      <pc:sldChg chg="del">
        <pc:chgData name="Silvano Falocco" userId="7940341f-4a4d-4be3-a368-bd6e995439db" providerId="ADAL" clId="{2805154C-31F7-4697-A2BC-23949E58D98A}" dt="2025-05-30T12:47:54.866" v="739" actId="47"/>
        <pc:sldMkLst>
          <pc:docMk/>
          <pc:sldMk cId="3447902531" sldId="4140"/>
        </pc:sldMkLst>
      </pc:sldChg>
      <pc:sldChg chg="del">
        <pc:chgData name="Silvano Falocco" userId="7940341f-4a4d-4be3-a368-bd6e995439db" providerId="ADAL" clId="{2805154C-31F7-4697-A2BC-23949E58D98A}" dt="2025-05-30T12:47:54.866" v="739" actId="47"/>
        <pc:sldMkLst>
          <pc:docMk/>
          <pc:sldMk cId="3925655062" sldId="4141"/>
        </pc:sldMkLst>
      </pc:sldChg>
      <pc:sldChg chg="del">
        <pc:chgData name="Silvano Falocco" userId="7940341f-4a4d-4be3-a368-bd6e995439db" providerId="ADAL" clId="{2805154C-31F7-4697-A2BC-23949E58D98A}" dt="2025-05-30T12:47:54.866" v="739" actId="47"/>
        <pc:sldMkLst>
          <pc:docMk/>
          <pc:sldMk cId="728887406" sldId="4142"/>
        </pc:sldMkLst>
      </pc:sldChg>
      <pc:sldChg chg="del">
        <pc:chgData name="Silvano Falocco" userId="7940341f-4a4d-4be3-a368-bd6e995439db" providerId="ADAL" clId="{2805154C-31F7-4697-A2BC-23949E58D98A}" dt="2025-05-30T12:47:54.866" v="739" actId="47"/>
        <pc:sldMkLst>
          <pc:docMk/>
          <pc:sldMk cId="1943992295" sldId="4143"/>
        </pc:sldMkLst>
      </pc:sldChg>
      <pc:sldChg chg="del">
        <pc:chgData name="Silvano Falocco" userId="7940341f-4a4d-4be3-a368-bd6e995439db" providerId="ADAL" clId="{2805154C-31F7-4697-A2BC-23949E58D98A}" dt="2025-05-30T12:47:54.866" v="739" actId="47"/>
        <pc:sldMkLst>
          <pc:docMk/>
          <pc:sldMk cId="1730281761" sldId="4144"/>
        </pc:sldMkLst>
      </pc:sldChg>
      <pc:sldChg chg="del">
        <pc:chgData name="Silvano Falocco" userId="7940341f-4a4d-4be3-a368-bd6e995439db" providerId="ADAL" clId="{2805154C-31F7-4697-A2BC-23949E58D98A}" dt="2025-05-30T12:47:54.866" v="739" actId="47"/>
        <pc:sldMkLst>
          <pc:docMk/>
          <pc:sldMk cId="1411438197" sldId="4145"/>
        </pc:sldMkLst>
      </pc:sldChg>
      <pc:sldChg chg="del">
        <pc:chgData name="Silvano Falocco" userId="7940341f-4a4d-4be3-a368-bd6e995439db" providerId="ADAL" clId="{2805154C-31F7-4697-A2BC-23949E58D98A}" dt="2025-05-30T12:47:54.866" v="739" actId="47"/>
        <pc:sldMkLst>
          <pc:docMk/>
          <pc:sldMk cId="3870885867" sldId="4146"/>
        </pc:sldMkLst>
      </pc:sldChg>
      <pc:sldChg chg="del">
        <pc:chgData name="Silvano Falocco" userId="7940341f-4a4d-4be3-a368-bd6e995439db" providerId="ADAL" clId="{2805154C-31F7-4697-A2BC-23949E58D98A}" dt="2025-05-30T12:47:54.866" v="739" actId="47"/>
        <pc:sldMkLst>
          <pc:docMk/>
          <pc:sldMk cId="3841521955" sldId="4147"/>
        </pc:sldMkLst>
      </pc:sldChg>
      <pc:sldChg chg="del">
        <pc:chgData name="Silvano Falocco" userId="7940341f-4a4d-4be3-a368-bd6e995439db" providerId="ADAL" clId="{2805154C-31F7-4697-A2BC-23949E58D98A}" dt="2025-05-30T12:47:54.866" v="739" actId="47"/>
        <pc:sldMkLst>
          <pc:docMk/>
          <pc:sldMk cId="2887823314" sldId="4148"/>
        </pc:sldMkLst>
      </pc:sldChg>
      <pc:sldChg chg="del">
        <pc:chgData name="Silvano Falocco" userId="7940341f-4a4d-4be3-a368-bd6e995439db" providerId="ADAL" clId="{2805154C-31F7-4697-A2BC-23949E58D98A}" dt="2025-05-30T12:47:54.866" v="739" actId="47"/>
        <pc:sldMkLst>
          <pc:docMk/>
          <pc:sldMk cId="4218933312" sldId="4149"/>
        </pc:sldMkLst>
      </pc:sldChg>
      <pc:sldChg chg="del">
        <pc:chgData name="Silvano Falocco" userId="7940341f-4a4d-4be3-a368-bd6e995439db" providerId="ADAL" clId="{2805154C-31F7-4697-A2BC-23949E58D98A}" dt="2025-05-30T12:47:54.866" v="739" actId="47"/>
        <pc:sldMkLst>
          <pc:docMk/>
          <pc:sldMk cId="3709106256" sldId="4150"/>
        </pc:sldMkLst>
      </pc:sldChg>
      <pc:sldChg chg="del">
        <pc:chgData name="Silvano Falocco" userId="7940341f-4a4d-4be3-a368-bd6e995439db" providerId="ADAL" clId="{2805154C-31F7-4697-A2BC-23949E58D98A}" dt="2025-05-30T12:47:54.866" v="739" actId="47"/>
        <pc:sldMkLst>
          <pc:docMk/>
          <pc:sldMk cId="3772070276" sldId="4151"/>
        </pc:sldMkLst>
      </pc:sldChg>
      <pc:sldChg chg="del">
        <pc:chgData name="Silvano Falocco" userId="7940341f-4a4d-4be3-a368-bd6e995439db" providerId="ADAL" clId="{2805154C-31F7-4697-A2BC-23949E58D98A}" dt="2025-05-30T12:47:54.866" v="739" actId="47"/>
        <pc:sldMkLst>
          <pc:docMk/>
          <pc:sldMk cId="985989238" sldId="4152"/>
        </pc:sldMkLst>
      </pc:sldChg>
      <pc:sldChg chg="del">
        <pc:chgData name="Silvano Falocco" userId="7940341f-4a4d-4be3-a368-bd6e995439db" providerId="ADAL" clId="{2805154C-31F7-4697-A2BC-23949E58D98A}" dt="2025-05-30T12:47:54.866" v="739" actId="47"/>
        <pc:sldMkLst>
          <pc:docMk/>
          <pc:sldMk cId="2634941237" sldId="4153"/>
        </pc:sldMkLst>
      </pc:sldChg>
      <pc:sldChg chg="del">
        <pc:chgData name="Silvano Falocco" userId="7940341f-4a4d-4be3-a368-bd6e995439db" providerId="ADAL" clId="{2805154C-31F7-4697-A2BC-23949E58D98A}" dt="2025-05-30T12:47:54.866" v="739" actId="47"/>
        <pc:sldMkLst>
          <pc:docMk/>
          <pc:sldMk cId="1228464834" sldId="4154"/>
        </pc:sldMkLst>
      </pc:sldChg>
      <pc:sldChg chg="del">
        <pc:chgData name="Silvano Falocco" userId="7940341f-4a4d-4be3-a368-bd6e995439db" providerId="ADAL" clId="{2805154C-31F7-4697-A2BC-23949E58D98A}" dt="2025-05-30T12:47:54.866" v="739" actId="47"/>
        <pc:sldMkLst>
          <pc:docMk/>
          <pc:sldMk cId="242542297" sldId="4155"/>
        </pc:sldMkLst>
      </pc:sldChg>
      <pc:sldChg chg="del">
        <pc:chgData name="Silvano Falocco" userId="7940341f-4a4d-4be3-a368-bd6e995439db" providerId="ADAL" clId="{2805154C-31F7-4697-A2BC-23949E58D98A}" dt="2025-05-30T12:47:54.866" v="739" actId="47"/>
        <pc:sldMkLst>
          <pc:docMk/>
          <pc:sldMk cId="1557436854" sldId="4156"/>
        </pc:sldMkLst>
      </pc:sldChg>
      <pc:sldChg chg="del">
        <pc:chgData name="Silvano Falocco" userId="7940341f-4a4d-4be3-a368-bd6e995439db" providerId="ADAL" clId="{2805154C-31F7-4697-A2BC-23949E58D98A}" dt="2025-05-30T12:47:54.866" v="739" actId="47"/>
        <pc:sldMkLst>
          <pc:docMk/>
          <pc:sldMk cId="1679805764" sldId="4157"/>
        </pc:sldMkLst>
      </pc:sldChg>
      <pc:sldChg chg="del">
        <pc:chgData name="Silvano Falocco" userId="7940341f-4a4d-4be3-a368-bd6e995439db" providerId="ADAL" clId="{2805154C-31F7-4697-A2BC-23949E58D98A}" dt="2025-05-30T12:47:54.866" v="739" actId="47"/>
        <pc:sldMkLst>
          <pc:docMk/>
          <pc:sldMk cId="1802124124" sldId="4158"/>
        </pc:sldMkLst>
      </pc:sldChg>
      <pc:sldChg chg="del">
        <pc:chgData name="Silvano Falocco" userId="7940341f-4a4d-4be3-a368-bd6e995439db" providerId="ADAL" clId="{2805154C-31F7-4697-A2BC-23949E58D98A}" dt="2025-05-30T12:47:54.866" v="739" actId="47"/>
        <pc:sldMkLst>
          <pc:docMk/>
          <pc:sldMk cId="526432483" sldId="4159"/>
        </pc:sldMkLst>
      </pc:sldChg>
      <pc:sldChg chg="del">
        <pc:chgData name="Silvano Falocco" userId="7940341f-4a4d-4be3-a368-bd6e995439db" providerId="ADAL" clId="{2805154C-31F7-4697-A2BC-23949E58D98A}" dt="2025-05-30T12:47:54.866" v="739" actId="47"/>
        <pc:sldMkLst>
          <pc:docMk/>
          <pc:sldMk cId="1870068767" sldId="4160"/>
        </pc:sldMkLst>
      </pc:sldChg>
      <pc:sldChg chg="addSp delSp modSp mod">
        <pc:chgData name="Silvano Falocco" userId="7940341f-4a4d-4be3-a368-bd6e995439db" providerId="ADAL" clId="{2805154C-31F7-4697-A2BC-23949E58D98A}" dt="2025-06-03T09:50:55.378" v="3060" actId="20577"/>
        <pc:sldMkLst>
          <pc:docMk/>
          <pc:sldMk cId="3119036377" sldId="4161"/>
        </pc:sldMkLst>
        <pc:spChg chg="mod">
          <ac:chgData name="Silvano Falocco" userId="7940341f-4a4d-4be3-a368-bd6e995439db" providerId="ADAL" clId="{2805154C-31F7-4697-A2BC-23949E58D98A}" dt="2025-06-03T09:50:55.378" v="3060" actId="20577"/>
          <ac:spMkLst>
            <pc:docMk/>
            <pc:sldMk cId="3119036377" sldId="4161"/>
            <ac:spMk id="3" creationId="{45F0D150-7B43-2476-B29F-2DE1F8CF1FA2}"/>
          </ac:spMkLst>
        </pc:spChg>
        <pc:spChg chg="mod">
          <ac:chgData name="Silvano Falocco" userId="7940341f-4a4d-4be3-a368-bd6e995439db" providerId="ADAL" clId="{2805154C-31F7-4697-A2BC-23949E58D98A}" dt="2025-05-30T10:52:50.835" v="36" actId="20577"/>
          <ac:spMkLst>
            <pc:docMk/>
            <pc:sldMk cId="3119036377" sldId="4161"/>
            <ac:spMk id="9" creationId="{20AC2850-F9CE-4AF6-A4F8-ACBE6163D282}"/>
          </ac:spMkLst>
        </pc:spChg>
        <pc:picChg chg="add del mod">
          <ac:chgData name="Silvano Falocco" userId="7940341f-4a4d-4be3-a368-bd6e995439db" providerId="ADAL" clId="{2805154C-31F7-4697-A2BC-23949E58D98A}" dt="2025-06-03T08:43:45.329" v="1104" actId="478"/>
          <ac:picMkLst>
            <pc:docMk/>
            <pc:sldMk cId="3119036377" sldId="4161"/>
            <ac:picMk id="4" creationId="{28AACE33-A485-8BB2-85EC-8E7044D091FB}"/>
          </ac:picMkLst>
        </pc:picChg>
      </pc:sldChg>
      <pc:sldChg chg="del">
        <pc:chgData name="Silvano Falocco" userId="7940341f-4a4d-4be3-a368-bd6e995439db" providerId="ADAL" clId="{2805154C-31F7-4697-A2BC-23949E58D98A}" dt="2025-05-30T12:47:54.866" v="739" actId="47"/>
        <pc:sldMkLst>
          <pc:docMk/>
          <pc:sldMk cId="1809148542" sldId="4162"/>
        </pc:sldMkLst>
      </pc:sldChg>
      <pc:sldChg chg="del">
        <pc:chgData name="Silvano Falocco" userId="7940341f-4a4d-4be3-a368-bd6e995439db" providerId="ADAL" clId="{2805154C-31F7-4697-A2BC-23949E58D98A}" dt="2025-05-30T12:47:54.866" v="739" actId="47"/>
        <pc:sldMkLst>
          <pc:docMk/>
          <pc:sldMk cId="3816583917" sldId="4163"/>
        </pc:sldMkLst>
      </pc:sldChg>
      <pc:sldChg chg="del">
        <pc:chgData name="Silvano Falocco" userId="7940341f-4a4d-4be3-a368-bd6e995439db" providerId="ADAL" clId="{2805154C-31F7-4697-A2BC-23949E58D98A}" dt="2025-06-03T09:15:49.581" v="1860" actId="47"/>
        <pc:sldMkLst>
          <pc:docMk/>
          <pc:sldMk cId="4082594534" sldId="4164"/>
        </pc:sldMkLst>
      </pc:sldChg>
      <pc:sldChg chg="modSp mod ord">
        <pc:chgData name="Silvano Falocco" userId="7940341f-4a4d-4be3-a368-bd6e995439db" providerId="ADAL" clId="{2805154C-31F7-4697-A2BC-23949E58D98A}" dt="2025-06-03T08:41:50.265" v="1068" actId="20577"/>
        <pc:sldMkLst>
          <pc:docMk/>
          <pc:sldMk cId="1588368797" sldId="4165"/>
        </pc:sldMkLst>
        <pc:spChg chg="mod">
          <ac:chgData name="Silvano Falocco" userId="7940341f-4a4d-4be3-a368-bd6e995439db" providerId="ADAL" clId="{2805154C-31F7-4697-A2BC-23949E58D98A}" dt="2025-06-03T08:41:50.265" v="1068" actId="20577"/>
          <ac:spMkLst>
            <pc:docMk/>
            <pc:sldMk cId="1588368797" sldId="4165"/>
            <ac:spMk id="3" creationId="{45F0D150-7B43-2476-B29F-2DE1F8CF1FA2}"/>
          </ac:spMkLst>
        </pc:spChg>
        <pc:spChg chg="mod">
          <ac:chgData name="Silvano Falocco" userId="7940341f-4a4d-4be3-a368-bd6e995439db" providerId="ADAL" clId="{2805154C-31F7-4697-A2BC-23949E58D98A}" dt="2025-06-03T08:37:08.058" v="891" actId="14100"/>
          <ac:spMkLst>
            <pc:docMk/>
            <pc:sldMk cId="1588368797" sldId="4165"/>
            <ac:spMk id="9" creationId="{20AC2850-F9CE-4AF6-A4F8-ACBE6163D282}"/>
          </ac:spMkLst>
        </pc:spChg>
      </pc:sldChg>
      <pc:sldChg chg="addSp delSp modSp mod">
        <pc:chgData name="Silvano Falocco" userId="7940341f-4a4d-4be3-a368-bd6e995439db" providerId="ADAL" clId="{2805154C-31F7-4697-A2BC-23949E58D98A}" dt="2025-06-03T12:16:03.350" v="3191" actId="20577"/>
        <pc:sldMkLst>
          <pc:docMk/>
          <pc:sldMk cId="2296850965" sldId="4166"/>
        </pc:sldMkLst>
        <pc:spChg chg="del mod">
          <ac:chgData name="Silvano Falocco" userId="7940341f-4a4d-4be3-a368-bd6e995439db" providerId="ADAL" clId="{2805154C-31F7-4697-A2BC-23949E58D98A}" dt="2025-06-03T08:42:29.665" v="1088"/>
          <ac:spMkLst>
            <pc:docMk/>
            <pc:sldMk cId="2296850965" sldId="4166"/>
            <ac:spMk id="3" creationId="{45F0D150-7B43-2476-B29F-2DE1F8CF1FA2}"/>
          </ac:spMkLst>
        </pc:spChg>
        <pc:spChg chg="add mod">
          <ac:chgData name="Silvano Falocco" userId="7940341f-4a4d-4be3-a368-bd6e995439db" providerId="ADAL" clId="{2805154C-31F7-4697-A2BC-23949E58D98A}" dt="2025-06-03T09:16:41.827" v="1861" actId="1076"/>
          <ac:spMkLst>
            <pc:docMk/>
            <pc:sldMk cId="2296850965" sldId="4166"/>
            <ac:spMk id="4" creationId="{20FC0A26-3402-B3E6-541D-BEE67EAB7D8B}"/>
          </ac:spMkLst>
        </pc:spChg>
        <pc:spChg chg="add mod">
          <ac:chgData name="Silvano Falocco" userId="7940341f-4a4d-4be3-a368-bd6e995439db" providerId="ADAL" clId="{2805154C-31F7-4697-A2BC-23949E58D98A}" dt="2025-06-03T09:12:26.303" v="1785" actId="14100"/>
          <ac:spMkLst>
            <pc:docMk/>
            <pc:sldMk cId="2296850965" sldId="4166"/>
            <ac:spMk id="5" creationId="{68B3E82F-8D8A-C06C-CD4F-2A3670E0497B}"/>
          </ac:spMkLst>
        </pc:spChg>
        <pc:spChg chg="add mod">
          <ac:chgData name="Silvano Falocco" userId="7940341f-4a4d-4be3-a368-bd6e995439db" providerId="ADAL" clId="{2805154C-31F7-4697-A2BC-23949E58D98A}" dt="2025-06-03T09:12:30.557" v="1786" actId="1076"/>
          <ac:spMkLst>
            <pc:docMk/>
            <pc:sldMk cId="2296850965" sldId="4166"/>
            <ac:spMk id="6" creationId="{1C0C6228-1AAD-3AC4-2E6A-A73C40864C76}"/>
          </ac:spMkLst>
        </pc:spChg>
        <pc:spChg chg="add mod">
          <ac:chgData name="Silvano Falocco" userId="7940341f-4a4d-4be3-a368-bd6e995439db" providerId="ADAL" clId="{2805154C-31F7-4697-A2BC-23949E58D98A}" dt="2025-06-03T09:12:32.380" v="1787" actId="1076"/>
          <ac:spMkLst>
            <pc:docMk/>
            <pc:sldMk cId="2296850965" sldId="4166"/>
            <ac:spMk id="7" creationId="{4DD37BB8-7C92-EDAB-C246-E37373CD04FC}"/>
          </ac:spMkLst>
        </pc:spChg>
        <pc:spChg chg="add mod">
          <ac:chgData name="Silvano Falocco" userId="7940341f-4a4d-4be3-a368-bd6e995439db" providerId="ADAL" clId="{2805154C-31F7-4697-A2BC-23949E58D98A}" dt="2025-06-03T09:12:43.736" v="1790" actId="1076"/>
          <ac:spMkLst>
            <pc:docMk/>
            <pc:sldMk cId="2296850965" sldId="4166"/>
            <ac:spMk id="8" creationId="{05B8BE4A-46E5-C6EE-2F46-B89BD90EFE7C}"/>
          </ac:spMkLst>
        </pc:spChg>
        <pc:spChg chg="mod">
          <ac:chgData name="Silvano Falocco" userId="7940341f-4a4d-4be3-a368-bd6e995439db" providerId="ADAL" clId="{2805154C-31F7-4697-A2BC-23949E58D98A}" dt="2025-06-03T09:15:34.965" v="1859" actId="20577"/>
          <ac:spMkLst>
            <pc:docMk/>
            <pc:sldMk cId="2296850965" sldId="4166"/>
            <ac:spMk id="9" creationId="{20AC2850-F9CE-4AF6-A4F8-ACBE6163D282}"/>
          </ac:spMkLst>
        </pc:spChg>
        <pc:spChg chg="add mod">
          <ac:chgData name="Silvano Falocco" userId="7940341f-4a4d-4be3-a368-bd6e995439db" providerId="ADAL" clId="{2805154C-31F7-4697-A2BC-23949E58D98A}" dt="2025-06-03T09:13:18.471" v="1819" actId="20577"/>
          <ac:spMkLst>
            <pc:docMk/>
            <pc:sldMk cId="2296850965" sldId="4166"/>
            <ac:spMk id="10" creationId="{748558B5-C453-DB2F-0222-70D10296A4AD}"/>
          </ac:spMkLst>
        </pc:spChg>
        <pc:spChg chg="add mod">
          <ac:chgData name="Silvano Falocco" userId="7940341f-4a4d-4be3-a368-bd6e995439db" providerId="ADAL" clId="{2805154C-31F7-4697-A2BC-23949E58D98A}" dt="2025-06-03T09:13:25.668" v="1821" actId="14100"/>
          <ac:spMkLst>
            <pc:docMk/>
            <pc:sldMk cId="2296850965" sldId="4166"/>
            <ac:spMk id="11" creationId="{7B17199F-1486-C645-D292-2F8170F718C2}"/>
          </ac:spMkLst>
        </pc:spChg>
        <pc:spChg chg="add mod">
          <ac:chgData name="Silvano Falocco" userId="7940341f-4a4d-4be3-a368-bd6e995439db" providerId="ADAL" clId="{2805154C-31F7-4697-A2BC-23949E58D98A}" dt="2025-06-03T12:16:03.350" v="3191" actId="20577"/>
          <ac:spMkLst>
            <pc:docMk/>
            <pc:sldMk cId="2296850965" sldId="4166"/>
            <ac:spMk id="12" creationId="{ED19C9D2-B137-7C68-ACBB-6C2EF5675DF1}"/>
          </ac:spMkLst>
        </pc:spChg>
        <pc:spChg chg="add mod">
          <ac:chgData name="Silvano Falocco" userId="7940341f-4a4d-4be3-a368-bd6e995439db" providerId="ADAL" clId="{2805154C-31F7-4697-A2BC-23949E58D98A}" dt="2025-06-03T09:28:52.443" v="1892" actId="14100"/>
          <ac:spMkLst>
            <pc:docMk/>
            <pc:sldMk cId="2296850965" sldId="4166"/>
            <ac:spMk id="13" creationId="{B6F37B34-D6F2-C71D-46C6-11282BD85F78}"/>
          </ac:spMkLst>
        </pc:spChg>
      </pc:sldChg>
      <pc:sldChg chg="ord">
        <pc:chgData name="Silvano Falocco" userId="7940341f-4a4d-4be3-a368-bd6e995439db" providerId="ADAL" clId="{2805154C-31F7-4697-A2BC-23949E58D98A}" dt="2025-06-03T08:23:18.403" v="779"/>
        <pc:sldMkLst>
          <pc:docMk/>
          <pc:sldMk cId="1199931212" sldId="4167"/>
        </pc:sldMkLst>
      </pc:sldChg>
      <pc:sldChg chg="modSp mod ord">
        <pc:chgData name="Silvano Falocco" userId="7940341f-4a4d-4be3-a368-bd6e995439db" providerId="ADAL" clId="{2805154C-31F7-4697-A2BC-23949E58D98A}" dt="2025-06-03T09:26:19.978" v="1862" actId="20577"/>
        <pc:sldMkLst>
          <pc:docMk/>
          <pc:sldMk cId="3651999878" sldId="4168"/>
        </pc:sldMkLst>
        <pc:spChg chg="mod">
          <ac:chgData name="Silvano Falocco" userId="7940341f-4a4d-4be3-a368-bd6e995439db" providerId="ADAL" clId="{2805154C-31F7-4697-A2BC-23949E58D98A}" dt="2025-06-03T09:26:19.978" v="1862" actId="20577"/>
          <ac:spMkLst>
            <pc:docMk/>
            <pc:sldMk cId="3651999878" sldId="4168"/>
            <ac:spMk id="3" creationId="{45F0D150-7B43-2476-B29F-2DE1F8CF1FA2}"/>
          </ac:spMkLst>
        </pc:spChg>
        <pc:spChg chg="mod">
          <ac:chgData name="Silvano Falocco" userId="7940341f-4a4d-4be3-a368-bd6e995439db" providerId="ADAL" clId="{2805154C-31F7-4697-A2BC-23949E58D98A}" dt="2025-06-03T08:36:18.919" v="854" actId="20577"/>
          <ac:spMkLst>
            <pc:docMk/>
            <pc:sldMk cId="3651999878" sldId="4168"/>
            <ac:spMk id="9" creationId="{20AC2850-F9CE-4AF6-A4F8-ACBE6163D282}"/>
          </ac:spMkLst>
        </pc:spChg>
      </pc:sldChg>
      <pc:sldChg chg="addSp modSp mod">
        <pc:chgData name="Silvano Falocco" userId="7940341f-4a4d-4be3-a368-bd6e995439db" providerId="ADAL" clId="{2805154C-31F7-4697-A2BC-23949E58D98A}" dt="2025-06-03T09:33:53.686" v="2155" actId="113"/>
        <pc:sldMkLst>
          <pc:docMk/>
          <pc:sldMk cId="790246649" sldId="4169"/>
        </pc:sldMkLst>
        <pc:spChg chg="mod">
          <ac:chgData name="Silvano Falocco" userId="7940341f-4a4d-4be3-a368-bd6e995439db" providerId="ADAL" clId="{2805154C-31F7-4697-A2BC-23949E58D98A}" dt="2025-06-03T09:33:53.686" v="2155" actId="113"/>
          <ac:spMkLst>
            <pc:docMk/>
            <pc:sldMk cId="790246649" sldId="4169"/>
            <ac:spMk id="3" creationId="{45F0D150-7B43-2476-B29F-2DE1F8CF1FA2}"/>
          </ac:spMkLst>
        </pc:spChg>
        <pc:spChg chg="mod">
          <ac:chgData name="Silvano Falocco" userId="7940341f-4a4d-4be3-a368-bd6e995439db" providerId="ADAL" clId="{2805154C-31F7-4697-A2BC-23949E58D98A}" dt="2025-06-03T08:43:27.465" v="1100" actId="20577"/>
          <ac:spMkLst>
            <pc:docMk/>
            <pc:sldMk cId="790246649" sldId="4169"/>
            <ac:spMk id="9" creationId="{20AC2850-F9CE-4AF6-A4F8-ACBE6163D282}"/>
          </ac:spMkLst>
        </pc:spChg>
        <pc:picChg chg="mod">
          <ac:chgData name="Silvano Falocco" userId="7940341f-4a4d-4be3-a368-bd6e995439db" providerId="ADAL" clId="{2805154C-31F7-4697-A2BC-23949E58D98A}" dt="2025-06-03T09:33:24.486" v="2131" actId="1076"/>
          <ac:picMkLst>
            <pc:docMk/>
            <pc:sldMk cId="790246649" sldId="4169"/>
            <ac:picMk id="4" creationId="{28AACE33-A485-8BB2-85EC-8E7044D091FB}"/>
          </ac:picMkLst>
        </pc:picChg>
        <pc:picChg chg="add mod">
          <ac:chgData name="Silvano Falocco" userId="7940341f-4a4d-4be3-a368-bd6e995439db" providerId="ADAL" clId="{2805154C-31F7-4697-A2BC-23949E58D98A}" dt="2025-06-03T09:33:26.501" v="2132" actId="1076"/>
          <ac:picMkLst>
            <pc:docMk/>
            <pc:sldMk cId="790246649" sldId="4169"/>
            <ac:picMk id="5" creationId="{55291B0B-6701-7FF0-47B7-FAF58E051C26}"/>
          </ac:picMkLst>
        </pc:picChg>
        <pc:picChg chg="add mod">
          <ac:chgData name="Silvano Falocco" userId="7940341f-4a4d-4be3-a368-bd6e995439db" providerId="ADAL" clId="{2805154C-31F7-4697-A2BC-23949E58D98A}" dt="2025-06-03T09:33:19.609" v="2129" actId="1076"/>
          <ac:picMkLst>
            <pc:docMk/>
            <pc:sldMk cId="790246649" sldId="4169"/>
            <ac:picMk id="6" creationId="{7AB2AA1C-6165-014E-92DD-39D2CFB7D227}"/>
          </ac:picMkLst>
        </pc:picChg>
      </pc:sldChg>
      <pc:sldChg chg="modSp mod">
        <pc:chgData name="Silvano Falocco" userId="7940341f-4a4d-4be3-a368-bd6e995439db" providerId="ADAL" clId="{2805154C-31F7-4697-A2BC-23949E58D98A}" dt="2025-06-03T12:25:23" v="3256" actId="947"/>
        <pc:sldMkLst>
          <pc:docMk/>
          <pc:sldMk cId="993240832" sldId="4170"/>
        </pc:sldMkLst>
        <pc:spChg chg="mod">
          <ac:chgData name="Silvano Falocco" userId="7940341f-4a4d-4be3-a368-bd6e995439db" providerId="ADAL" clId="{2805154C-31F7-4697-A2BC-23949E58D98A}" dt="2025-06-03T12:24:08.666" v="3220" actId="20577"/>
          <ac:spMkLst>
            <pc:docMk/>
            <pc:sldMk cId="993240832" sldId="4170"/>
            <ac:spMk id="3" creationId="{45F0D150-7B43-2476-B29F-2DE1F8CF1FA2}"/>
          </ac:spMkLst>
        </pc:spChg>
        <pc:spChg chg="mod">
          <ac:chgData name="Silvano Falocco" userId="7940341f-4a4d-4be3-a368-bd6e995439db" providerId="ADAL" clId="{2805154C-31F7-4697-A2BC-23949E58D98A}" dt="2025-06-03T12:25:23" v="3256" actId="947"/>
          <ac:spMkLst>
            <pc:docMk/>
            <pc:sldMk cId="993240832" sldId="4170"/>
            <ac:spMk id="9" creationId="{20AC2850-F9CE-4AF6-A4F8-ACBE6163D282}"/>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E4216D12-ECAF-974C-A553-68382FECD607}" type="datetimeFigureOut">
              <a:rPr lang="it-IT" smtClean="0"/>
              <a:t>03/06/2025</a:t>
            </a:fld>
            <a:endParaRPr lang="it-IT"/>
          </a:p>
        </p:txBody>
      </p:sp>
      <p:sp>
        <p:nvSpPr>
          <p:cNvPr id="4" name="Segnaposto piè di pagina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B248F152-3C02-B14C-B549-78A0543F4F43}" type="slidenum">
              <a:rPr lang="it-IT" smtClean="0"/>
              <a:t>‹N›</a:t>
            </a:fld>
            <a:endParaRPr lang="it-IT"/>
          </a:p>
        </p:txBody>
      </p:sp>
    </p:spTree>
    <p:extLst>
      <p:ext uri="{BB962C8B-B14F-4D97-AF65-F5344CB8AC3E}">
        <p14:creationId xmlns:p14="http://schemas.microsoft.com/office/powerpoint/2010/main" val="276784783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F51BE62E-CE87-0C4E-A447-B5F16F740113}" type="datetimeFigureOut">
              <a:rPr lang="it-IT" smtClean="0"/>
              <a:t>03/06/2025</a:t>
            </a:fld>
            <a:endParaRPr lang="it-IT"/>
          </a:p>
        </p:txBody>
      </p:sp>
      <p:sp>
        <p:nvSpPr>
          <p:cNvPr id="4" name="Segnaposto immagine diapositiva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3B33C914-5945-D047-99E0-58D5431256D7}" type="slidenum">
              <a:rPr lang="it-IT" smtClean="0"/>
              <a:t>‹N›</a:t>
            </a:fld>
            <a:endParaRPr lang="it-IT"/>
          </a:p>
        </p:txBody>
      </p:sp>
    </p:spTree>
    <p:extLst>
      <p:ext uri="{BB962C8B-B14F-4D97-AF65-F5344CB8AC3E}">
        <p14:creationId xmlns:p14="http://schemas.microsoft.com/office/powerpoint/2010/main" val="133268249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PERTINA">
    <p:spTree>
      <p:nvGrpSpPr>
        <p:cNvPr id="1" name=""/>
        <p:cNvGrpSpPr/>
        <p:nvPr/>
      </p:nvGrpSpPr>
      <p:grpSpPr>
        <a:xfrm>
          <a:off x="0" y="0"/>
          <a:ext cx="0" cy="0"/>
          <a:chOff x="0" y="0"/>
          <a:chExt cx="0" cy="0"/>
        </a:xfrm>
      </p:grpSpPr>
      <p:pic>
        <p:nvPicPr>
          <p:cNvPr id="7" name="Immagine 6"/>
          <p:cNvPicPr>
            <a:picLocks noChangeAspect="1"/>
          </p:cNvPicPr>
          <p:nvPr userDrawn="1"/>
        </p:nvPicPr>
        <p:blipFill>
          <a:blip r:embed="rId2"/>
          <a:srcRect/>
          <a:stretch/>
        </p:blipFill>
        <p:spPr>
          <a:xfrm>
            <a:off x="4413" y="0"/>
            <a:ext cx="9135173" cy="5143499"/>
          </a:xfrm>
          <a:prstGeom prst="rect">
            <a:avLst/>
          </a:prstGeom>
        </p:spPr>
      </p:pic>
    </p:spTree>
    <p:extLst>
      <p:ext uri="{BB962C8B-B14F-4D97-AF65-F5344CB8AC3E}">
        <p14:creationId xmlns:p14="http://schemas.microsoft.com/office/powerpoint/2010/main" val="1296444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STO">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490F5025-3D07-9043-AFDF-4A83517EA257}"/>
              </a:ext>
            </a:extLst>
          </p:cNvPr>
          <p:cNvPicPr>
            <a:picLocks noChangeAspect="1"/>
          </p:cNvPicPr>
          <p:nvPr userDrawn="1"/>
        </p:nvPicPr>
        <p:blipFill>
          <a:blip r:embed="rId2"/>
          <a:srcRect/>
          <a:stretch/>
        </p:blipFill>
        <p:spPr>
          <a:xfrm>
            <a:off x="0" y="0"/>
            <a:ext cx="9144000" cy="5148469"/>
          </a:xfrm>
          <a:prstGeom prst="rect">
            <a:avLst/>
          </a:prstGeom>
        </p:spPr>
      </p:pic>
      <p:sp>
        <p:nvSpPr>
          <p:cNvPr id="3" name="Segnaposto numero diapositiva 5"/>
          <p:cNvSpPr>
            <a:spLocks noGrp="1"/>
          </p:cNvSpPr>
          <p:nvPr>
            <p:ph type="sldNum" sz="quarter" idx="4"/>
          </p:nvPr>
        </p:nvSpPr>
        <p:spPr>
          <a:xfrm>
            <a:off x="8513474" y="4716463"/>
            <a:ext cx="465426" cy="273844"/>
          </a:xfrm>
          <a:prstGeom prst="rect">
            <a:avLst/>
          </a:prstGeom>
        </p:spPr>
        <p:txBody>
          <a:bodyPr vert="horz" lIns="91440" tIns="45720" rIns="91440" bIns="45720" rtlCol="0" anchor="ctr"/>
          <a:lstStyle>
            <a:lvl1pPr algn="r">
              <a:defRPr sz="900" b="1">
                <a:solidFill>
                  <a:schemeClr val="bg1"/>
                </a:solidFill>
              </a:defRPr>
            </a:lvl1pPr>
          </a:lstStyle>
          <a:p>
            <a:fld id="{E721C07E-6ECB-1E4D-B61E-6B0583E84734}" type="slidenum">
              <a:rPr lang="it-IT" smtClean="0"/>
              <a:pPr/>
              <a:t>‹N›</a:t>
            </a:fld>
            <a:endParaRPr lang="it-IT" dirty="0"/>
          </a:p>
        </p:txBody>
      </p:sp>
    </p:spTree>
    <p:extLst>
      <p:ext uri="{BB962C8B-B14F-4D97-AF65-F5344CB8AC3E}">
        <p14:creationId xmlns:p14="http://schemas.microsoft.com/office/powerpoint/2010/main" val="35181052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APOSITIVA CON FOTO">
    <p:spTree>
      <p:nvGrpSpPr>
        <p:cNvPr id="1" name=""/>
        <p:cNvGrpSpPr/>
        <p:nvPr/>
      </p:nvGrpSpPr>
      <p:grpSpPr>
        <a:xfrm>
          <a:off x="0" y="0"/>
          <a:ext cx="0" cy="0"/>
          <a:chOff x="0" y="0"/>
          <a:chExt cx="0" cy="0"/>
        </a:xfrm>
      </p:grpSpPr>
      <p:cxnSp>
        <p:nvCxnSpPr>
          <p:cNvPr id="4" name="Connettore 1 3"/>
          <p:cNvCxnSpPr/>
          <p:nvPr userDrawn="1"/>
        </p:nvCxnSpPr>
        <p:spPr>
          <a:xfrm>
            <a:off x="8953500" y="0"/>
            <a:ext cx="0" cy="48180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3" name="Immagine 2">
            <a:extLst>
              <a:ext uri="{FF2B5EF4-FFF2-40B4-BE49-F238E27FC236}">
                <a16:creationId xmlns:a16="http://schemas.microsoft.com/office/drawing/2014/main" id="{649BE45A-9C10-0846-97A6-657E51C4EC10}"/>
              </a:ext>
            </a:extLst>
          </p:cNvPr>
          <p:cNvPicPr>
            <a:picLocks noChangeAspect="1"/>
          </p:cNvPicPr>
          <p:nvPr userDrawn="1"/>
        </p:nvPicPr>
        <p:blipFill>
          <a:blip r:embed="rId2"/>
          <a:stretch>
            <a:fillRect/>
          </a:stretch>
        </p:blipFill>
        <p:spPr>
          <a:xfrm>
            <a:off x="4413" y="-2485"/>
            <a:ext cx="9139587" cy="5145985"/>
          </a:xfrm>
          <a:prstGeom prst="rect">
            <a:avLst/>
          </a:prstGeom>
        </p:spPr>
      </p:pic>
    </p:spTree>
    <p:extLst>
      <p:ext uri="{BB962C8B-B14F-4D97-AF65-F5344CB8AC3E}">
        <p14:creationId xmlns:p14="http://schemas.microsoft.com/office/powerpoint/2010/main" val="170727326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it-IT"/>
              <a:t>Fare clic per modificare stile</a:t>
            </a:r>
          </a:p>
        </p:txBody>
      </p:sp>
      <p:sp>
        <p:nvSpPr>
          <p:cNvPr id="3" name="Segnaposto testo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it-IT"/>
          </a:p>
        </p:txBody>
      </p:sp>
      <p:sp>
        <p:nvSpPr>
          <p:cNvPr id="5" name="Segnaposto piè di pagina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E721C07E-6ECB-1E4D-B61E-6B0583E84734}" type="slidenum">
              <a:rPr lang="it-IT" smtClean="0"/>
              <a:t>‹N›</a:t>
            </a:fld>
            <a:endParaRPr lang="it-IT"/>
          </a:p>
        </p:txBody>
      </p:sp>
    </p:spTree>
    <p:extLst>
      <p:ext uri="{BB962C8B-B14F-4D97-AF65-F5344CB8AC3E}">
        <p14:creationId xmlns:p14="http://schemas.microsoft.com/office/powerpoint/2010/main" val="37737575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1"/>
          <p:cNvSpPr txBox="1">
            <a:spLocks/>
          </p:cNvSpPr>
          <p:nvPr/>
        </p:nvSpPr>
        <p:spPr>
          <a:xfrm>
            <a:off x="546100" y="2571750"/>
            <a:ext cx="3584575" cy="2059333"/>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it-IT" sz="2000" b="1" dirty="0">
                <a:solidFill>
                  <a:srgbClr val="63B32D"/>
                </a:solidFill>
                <a:latin typeface="Arial"/>
                <a:cs typeface="Arial"/>
              </a:rPr>
              <a:t>Il principio del DNSH alla prova delle rendicontazioni</a:t>
            </a:r>
          </a:p>
          <a:p>
            <a:pPr algn="l"/>
            <a:endParaRPr lang="it-IT" sz="2000" b="1" dirty="0">
              <a:solidFill>
                <a:srgbClr val="63B32D"/>
              </a:solidFill>
              <a:latin typeface="Arial"/>
              <a:cs typeface="Arial"/>
            </a:endParaRPr>
          </a:p>
          <a:p>
            <a:pPr algn="l"/>
            <a:r>
              <a:rPr lang="it-IT" sz="1400" dirty="0">
                <a:solidFill>
                  <a:schemeClr val="bg1">
                    <a:lumMod val="50000"/>
                  </a:schemeClr>
                </a:solidFill>
                <a:latin typeface="Arial"/>
                <a:cs typeface="Arial"/>
              </a:rPr>
              <a:t>Per imprese e amministrazioni </a:t>
            </a:r>
          </a:p>
          <a:p>
            <a:pPr algn="l"/>
            <a:r>
              <a:rPr lang="it-IT" sz="1400" dirty="0">
                <a:solidFill>
                  <a:schemeClr val="bg1">
                    <a:lumMod val="50000"/>
                  </a:schemeClr>
                </a:solidFill>
                <a:latin typeface="Arial"/>
                <a:cs typeface="Arial"/>
              </a:rPr>
              <a:t>più verdi e responsabili</a:t>
            </a:r>
            <a:endParaRPr lang="it-IT" sz="1400" b="1" dirty="0">
              <a:solidFill>
                <a:schemeClr val="bg1">
                  <a:lumMod val="75000"/>
                </a:schemeClr>
              </a:solidFill>
              <a:latin typeface="Arial"/>
              <a:cs typeface="Arial"/>
            </a:endParaRPr>
          </a:p>
          <a:p>
            <a:pPr algn="l"/>
            <a:endParaRPr lang="it-IT" sz="1400" b="1" dirty="0">
              <a:solidFill>
                <a:srgbClr val="63B32D"/>
              </a:solidFill>
              <a:latin typeface="Arial"/>
              <a:cs typeface="Arial"/>
            </a:endParaRPr>
          </a:p>
          <a:p>
            <a:pPr algn="l"/>
            <a:r>
              <a:rPr lang="it-IT" sz="1200" b="1" dirty="0">
                <a:solidFill>
                  <a:schemeClr val="bg1">
                    <a:lumMod val="50000"/>
                  </a:schemeClr>
                </a:solidFill>
                <a:latin typeface="Arial"/>
                <a:cs typeface="Arial"/>
              </a:rPr>
              <a:t>Silvano Falocco</a:t>
            </a:r>
          </a:p>
          <a:p>
            <a:pPr algn="l"/>
            <a:r>
              <a:rPr lang="it-IT" sz="1200" b="1" dirty="0">
                <a:solidFill>
                  <a:schemeClr val="bg1">
                    <a:lumMod val="50000"/>
                  </a:schemeClr>
                </a:solidFill>
                <a:latin typeface="Arial"/>
                <a:cs typeface="Arial"/>
              </a:rPr>
              <a:t>Direttore della Fondazione Ecosistemi</a:t>
            </a:r>
          </a:p>
          <a:p>
            <a:pPr algn="l"/>
            <a:endParaRPr lang="it-IT" sz="1400" b="1" dirty="0">
              <a:solidFill>
                <a:schemeClr val="bg1">
                  <a:lumMod val="50000"/>
                </a:schemeClr>
              </a:solidFill>
              <a:latin typeface="Arial"/>
              <a:cs typeface="Arial"/>
            </a:endParaRPr>
          </a:p>
        </p:txBody>
      </p:sp>
    </p:spTree>
    <p:extLst>
      <p:ext uri="{BB962C8B-B14F-4D97-AF65-F5344CB8AC3E}">
        <p14:creationId xmlns:p14="http://schemas.microsoft.com/office/powerpoint/2010/main" val="42930091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CA8604FA-2307-5D47-AC50-EABA282EB49B}"/>
              </a:ext>
            </a:extLst>
          </p:cNvPr>
          <p:cNvSpPr>
            <a:spLocks noGrp="1"/>
          </p:cNvSpPr>
          <p:nvPr>
            <p:ph type="sldNum" sz="quarter" idx="4"/>
          </p:nvPr>
        </p:nvSpPr>
        <p:spPr/>
        <p:txBody>
          <a:bodyPr/>
          <a:lstStyle/>
          <a:p>
            <a:fld id="{E721C07E-6ECB-1E4D-B61E-6B0583E84734}" type="slidenum">
              <a:rPr lang="it-IT" smtClean="0"/>
              <a:pPr/>
              <a:t>2</a:t>
            </a:fld>
            <a:endParaRPr lang="it-IT" dirty="0"/>
          </a:p>
        </p:txBody>
      </p:sp>
      <p:sp>
        <p:nvSpPr>
          <p:cNvPr id="9" name="Titolo 1">
            <a:extLst>
              <a:ext uri="{FF2B5EF4-FFF2-40B4-BE49-F238E27FC236}">
                <a16:creationId xmlns:a16="http://schemas.microsoft.com/office/drawing/2014/main" id="{20AC2850-F9CE-4AF6-A4F8-ACBE6163D282}"/>
              </a:ext>
            </a:extLst>
          </p:cNvPr>
          <p:cNvSpPr txBox="1">
            <a:spLocks/>
          </p:cNvSpPr>
          <p:nvPr/>
        </p:nvSpPr>
        <p:spPr>
          <a:xfrm>
            <a:off x="1654841" y="315137"/>
            <a:ext cx="6858633" cy="415925"/>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it-IT" sz="2000" b="1" dirty="0">
                <a:solidFill>
                  <a:srgbClr val="83BB26"/>
                </a:solidFill>
                <a:latin typeface="Arial"/>
                <a:cs typeface="Arial"/>
              </a:rPr>
              <a:t>DOVE NASCE L’APPROCCIO DNSH</a:t>
            </a:r>
          </a:p>
        </p:txBody>
      </p:sp>
      <p:sp>
        <p:nvSpPr>
          <p:cNvPr id="3" name="CasellaDiTesto 2">
            <a:extLst>
              <a:ext uri="{FF2B5EF4-FFF2-40B4-BE49-F238E27FC236}">
                <a16:creationId xmlns:a16="http://schemas.microsoft.com/office/drawing/2014/main" id="{45F0D150-7B43-2476-B29F-2DE1F8CF1FA2}"/>
              </a:ext>
            </a:extLst>
          </p:cNvPr>
          <p:cNvSpPr txBox="1"/>
          <p:nvPr/>
        </p:nvSpPr>
        <p:spPr>
          <a:xfrm>
            <a:off x="1049311" y="719441"/>
            <a:ext cx="6962932" cy="4247317"/>
          </a:xfrm>
          <a:prstGeom prst="rect">
            <a:avLst/>
          </a:prstGeom>
          <a:noFill/>
        </p:spPr>
        <p:txBody>
          <a:bodyPr wrap="square">
            <a:spAutoFit/>
          </a:bodyPr>
          <a:lstStyle/>
          <a:p>
            <a:r>
              <a:rPr lang="it-IT" sz="1600" b="1" dirty="0">
                <a:solidFill>
                  <a:srgbClr val="C00000"/>
                </a:solidFill>
              </a:rPr>
              <a:t>Definito la prima volta nell’Accordo di Parigi (12 dicembre 2015)</a:t>
            </a:r>
          </a:p>
          <a:p>
            <a:r>
              <a:rPr lang="it-IT" sz="1600" dirty="0"/>
              <a:t>197 Stati membri della </a:t>
            </a:r>
            <a:r>
              <a:rPr lang="it-IT" sz="1600" i="1" dirty="0"/>
              <a:t>Convenzione quadro delle Nazioni Unite sui cambiamenti climatici (UNFCC) </a:t>
            </a:r>
            <a:r>
              <a:rPr lang="it-IT" sz="1600" dirty="0"/>
              <a:t>firmano l’Accordo sul Clima di Parigi, che contiene l’aumento della temperatura a &lt; 2°C oltre i livelli </a:t>
            </a:r>
            <a:r>
              <a:rPr lang="it-IT" sz="1600" dirty="0" err="1"/>
              <a:t>pre</a:t>
            </a:r>
            <a:r>
              <a:rPr lang="it-IT" sz="1600" dirty="0"/>
              <a:t>-industriali, e la sua limitazione a 1.5°C.</a:t>
            </a:r>
          </a:p>
          <a:p>
            <a:pPr marL="285750" indent="-285750">
              <a:buFont typeface="Wingdings" panose="05000000000000000000" pitchFamily="2" charset="2"/>
              <a:buChar char="Ø"/>
            </a:pPr>
            <a:r>
              <a:rPr lang="it-IT" sz="1600" dirty="0"/>
              <a:t>Non nuocere ai sensi dell'Articolo 2.1(a) e Articolo 2.1 (b)</a:t>
            </a:r>
          </a:p>
          <a:p>
            <a:pPr marL="285750" indent="-285750">
              <a:buFont typeface="Wingdings" panose="05000000000000000000" pitchFamily="2" charset="2"/>
              <a:buChar char="Ø"/>
            </a:pPr>
            <a:r>
              <a:rPr lang="it-IT" sz="1600" b="1" dirty="0"/>
              <a:t>Non recare danno ai sensi dell’Articolo 2.1</a:t>
            </a:r>
            <a:r>
              <a:rPr lang="it-IT" sz="1600" dirty="0"/>
              <a:t>(c) </a:t>
            </a:r>
          </a:p>
          <a:p>
            <a:endParaRPr lang="it-IT" sz="1600" dirty="0"/>
          </a:p>
          <a:p>
            <a:r>
              <a:rPr lang="it-IT" sz="1600" b="1" dirty="0">
                <a:solidFill>
                  <a:srgbClr val="C00000"/>
                </a:solidFill>
              </a:rPr>
              <a:t>Introdotto con il Regolamento 2020/852 (Finanza sostenibile)</a:t>
            </a:r>
          </a:p>
          <a:p>
            <a:r>
              <a:rPr lang="it-IT" sz="1600" dirty="0"/>
              <a:t>Per </a:t>
            </a:r>
            <a:r>
              <a:rPr lang="it-IT" sz="1600" b="1" dirty="0"/>
              <a:t>ridurre i rischi economico finanziari collegati agli aspetti climatico-ambientali il Regolamento </a:t>
            </a:r>
            <a:r>
              <a:rPr lang="it-IT" sz="1600" dirty="0"/>
              <a:t>stabilisce (Articolo 3) che un’</a:t>
            </a:r>
            <a:r>
              <a:rPr lang="it-IT" sz="1600" b="1" dirty="0"/>
              <a:t>attività economica è ecosostenibile</a:t>
            </a:r>
            <a:r>
              <a:rPr lang="it-IT" sz="1600" dirty="0"/>
              <a:t>, ovvero a «basso rischio» se:</a:t>
            </a:r>
          </a:p>
          <a:p>
            <a:r>
              <a:rPr lang="it-IT" sz="1600" dirty="0"/>
              <a:t>a) contribuisce in modo sostanziale al raggiungimento di uno o più dei 6 obiettivi ambientali;</a:t>
            </a:r>
          </a:p>
          <a:p>
            <a:r>
              <a:rPr lang="it-IT" sz="1600" dirty="0"/>
              <a:t>b) </a:t>
            </a:r>
            <a:r>
              <a:rPr lang="it-IT" sz="1600" b="1" dirty="0"/>
              <a:t>non arreca un danno significativo ai sei obiettivi ambientali (articolo 17)</a:t>
            </a:r>
          </a:p>
          <a:p>
            <a:r>
              <a:rPr lang="it-IT" sz="1600" b="1" dirty="0"/>
              <a:t>     lungo il suo ciclo di vita;</a:t>
            </a:r>
          </a:p>
          <a:p>
            <a:r>
              <a:rPr lang="it-IT" sz="1600" dirty="0"/>
              <a:t>c) è svolta nel rispetto delle garanzie minime di salvaguardia (articolo 18). </a:t>
            </a:r>
          </a:p>
          <a:p>
            <a:endParaRPr lang="it-IT" sz="1400" dirty="0"/>
          </a:p>
        </p:txBody>
      </p:sp>
    </p:spTree>
    <p:extLst>
      <p:ext uri="{BB962C8B-B14F-4D97-AF65-F5344CB8AC3E}">
        <p14:creationId xmlns:p14="http://schemas.microsoft.com/office/powerpoint/2010/main" val="31190363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CA8604FA-2307-5D47-AC50-EABA282EB49B}"/>
              </a:ext>
            </a:extLst>
          </p:cNvPr>
          <p:cNvSpPr>
            <a:spLocks noGrp="1"/>
          </p:cNvSpPr>
          <p:nvPr>
            <p:ph type="sldNum" sz="quarter" idx="4"/>
          </p:nvPr>
        </p:nvSpPr>
        <p:spPr/>
        <p:txBody>
          <a:bodyPr/>
          <a:lstStyle/>
          <a:p>
            <a:fld id="{E721C07E-6ECB-1E4D-B61E-6B0583E84734}" type="slidenum">
              <a:rPr lang="it-IT" smtClean="0"/>
              <a:pPr/>
              <a:t>3</a:t>
            </a:fld>
            <a:endParaRPr lang="it-IT" dirty="0"/>
          </a:p>
        </p:txBody>
      </p:sp>
      <p:sp>
        <p:nvSpPr>
          <p:cNvPr id="9" name="Titolo 1">
            <a:extLst>
              <a:ext uri="{FF2B5EF4-FFF2-40B4-BE49-F238E27FC236}">
                <a16:creationId xmlns:a16="http://schemas.microsoft.com/office/drawing/2014/main" id="{20AC2850-F9CE-4AF6-A4F8-ACBE6163D282}"/>
              </a:ext>
            </a:extLst>
          </p:cNvPr>
          <p:cNvSpPr txBox="1">
            <a:spLocks/>
          </p:cNvSpPr>
          <p:nvPr/>
        </p:nvSpPr>
        <p:spPr>
          <a:xfrm>
            <a:off x="1654841" y="315137"/>
            <a:ext cx="6858633" cy="415925"/>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it-IT" sz="2000" b="1" dirty="0">
                <a:solidFill>
                  <a:srgbClr val="83BB26"/>
                </a:solidFill>
                <a:latin typeface="Arial"/>
                <a:cs typeface="Arial"/>
              </a:rPr>
              <a:t>L’APPROCCIO DNSH NEL DNSH</a:t>
            </a:r>
          </a:p>
        </p:txBody>
      </p:sp>
      <p:sp>
        <p:nvSpPr>
          <p:cNvPr id="3" name="CasellaDiTesto 2">
            <a:extLst>
              <a:ext uri="{FF2B5EF4-FFF2-40B4-BE49-F238E27FC236}">
                <a16:creationId xmlns:a16="http://schemas.microsoft.com/office/drawing/2014/main" id="{45F0D150-7B43-2476-B29F-2DE1F8CF1FA2}"/>
              </a:ext>
            </a:extLst>
          </p:cNvPr>
          <p:cNvSpPr txBox="1"/>
          <p:nvPr/>
        </p:nvSpPr>
        <p:spPr>
          <a:xfrm>
            <a:off x="1009902" y="831867"/>
            <a:ext cx="6962932" cy="2277547"/>
          </a:xfrm>
          <a:prstGeom prst="rect">
            <a:avLst/>
          </a:prstGeom>
          <a:noFill/>
        </p:spPr>
        <p:txBody>
          <a:bodyPr wrap="square">
            <a:spAutoFit/>
          </a:bodyPr>
          <a:lstStyle/>
          <a:p>
            <a:r>
              <a:rPr lang="it-IT" sz="1600" b="1" dirty="0">
                <a:solidFill>
                  <a:srgbClr val="C00000"/>
                </a:solidFill>
              </a:rPr>
              <a:t>Applicato ai progetti finanziati con il PNRR (Regolamento UE 2021/241) </a:t>
            </a:r>
          </a:p>
          <a:p>
            <a:endParaRPr lang="it-IT" sz="1600" dirty="0"/>
          </a:p>
          <a:p>
            <a:r>
              <a:rPr lang="it-IT" sz="1600" dirty="0"/>
              <a:t>Il Dispositivo per la ripresa e la resilienza stabilisce che </a:t>
            </a:r>
            <a:r>
              <a:rPr lang="it-IT" sz="1600" b="1" dirty="0"/>
              <a:t>tutte le misure finanziate dai PNRR debbano soddisfare </a:t>
            </a:r>
            <a:r>
              <a:rPr lang="it-IT" sz="1600" dirty="0"/>
              <a:t>il principio DNSH </a:t>
            </a:r>
            <a:r>
              <a:rPr lang="pt-BR" sz="1600" dirty="0"/>
              <a:t>(Do No Significant Harm)</a:t>
            </a:r>
          </a:p>
          <a:p>
            <a:r>
              <a:rPr lang="it-IT" sz="1600" dirty="0"/>
              <a:t>di “non arrecare danno significativo» agli obiettivi ambientali.</a:t>
            </a:r>
          </a:p>
          <a:p>
            <a:r>
              <a:rPr lang="it-IT" sz="1600" dirty="0"/>
              <a:t>Per applicare il DNSH devo far riferimento alla </a:t>
            </a:r>
            <a:r>
              <a:rPr lang="it-IT" sz="1600" b="1" dirty="0"/>
              <a:t>Guida Operativa </a:t>
            </a:r>
            <a:r>
              <a:rPr lang="it-IT" sz="1600" dirty="0"/>
              <a:t>(terza versione - circolare RGS n. 22 del 14 maggio 2024), magari supportato dal </a:t>
            </a:r>
            <a:r>
              <a:rPr lang="it-IT" sz="1600" b="1" dirty="0"/>
              <a:t>Vademecum DNSH di IFEL</a:t>
            </a:r>
            <a:r>
              <a:rPr lang="it-IT" sz="1600" dirty="0"/>
              <a:t>, pensato per i RUP.</a:t>
            </a:r>
          </a:p>
          <a:p>
            <a:endParaRPr lang="it-IT" sz="1400" dirty="0"/>
          </a:p>
        </p:txBody>
      </p:sp>
      <p:pic>
        <p:nvPicPr>
          <p:cNvPr id="4" name="Immagine 3">
            <a:extLst>
              <a:ext uri="{FF2B5EF4-FFF2-40B4-BE49-F238E27FC236}">
                <a16:creationId xmlns:a16="http://schemas.microsoft.com/office/drawing/2014/main" id="{28AACE33-A485-8BB2-85EC-8E7044D091FB}"/>
              </a:ext>
            </a:extLst>
          </p:cNvPr>
          <p:cNvPicPr>
            <a:picLocks noChangeAspect="1"/>
          </p:cNvPicPr>
          <p:nvPr/>
        </p:nvPicPr>
        <p:blipFill>
          <a:blip r:embed="rId2"/>
          <a:stretch>
            <a:fillRect/>
          </a:stretch>
        </p:blipFill>
        <p:spPr>
          <a:xfrm>
            <a:off x="1097120" y="2852723"/>
            <a:ext cx="1501439" cy="2137584"/>
          </a:xfrm>
          <a:prstGeom prst="rect">
            <a:avLst/>
          </a:prstGeom>
        </p:spPr>
      </p:pic>
      <p:pic>
        <p:nvPicPr>
          <p:cNvPr id="5" name="Immagine 4">
            <a:extLst>
              <a:ext uri="{FF2B5EF4-FFF2-40B4-BE49-F238E27FC236}">
                <a16:creationId xmlns:a16="http://schemas.microsoft.com/office/drawing/2014/main" id="{55291B0B-6701-7FF0-47B7-FAF58E051C26}"/>
              </a:ext>
            </a:extLst>
          </p:cNvPr>
          <p:cNvPicPr>
            <a:picLocks noChangeAspect="1"/>
          </p:cNvPicPr>
          <p:nvPr/>
        </p:nvPicPr>
        <p:blipFill>
          <a:blip r:embed="rId3"/>
          <a:stretch>
            <a:fillRect/>
          </a:stretch>
        </p:blipFill>
        <p:spPr>
          <a:xfrm>
            <a:off x="2909905" y="2958739"/>
            <a:ext cx="1581463" cy="1926587"/>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6" name="Immagine 5">
            <a:extLst>
              <a:ext uri="{FF2B5EF4-FFF2-40B4-BE49-F238E27FC236}">
                <a16:creationId xmlns:a16="http://schemas.microsoft.com/office/drawing/2014/main" id="{7AB2AA1C-6165-014E-92DD-39D2CFB7D22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924251" y="2852722"/>
            <a:ext cx="1581463" cy="213758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902466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p:cNvSpPr>
            <a:spLocks noGrp="1"/>
          </p:cNvSpPr>
          <p:nvPr>
            <p:ph type="sldNum" sz="quarter" idx="4"/>
          </p:nvPr>
        </p:nvSpPr>
        <p:spPr/>
        <p:txBody>
          <a:bodyPr/>
          <a:lstStyle/>
          <a:p>
            <a:fld id="{E721C07E-6ECB-1E4D-B61E-6B0583E84734}" type="slidenum">
              <a:rPr lang="it-IT" smtClean="0"/>
              <a:pPr/>
              <a:t>4</a:t>
            </a:fld>
            <a:endParaRPr lang="it-IT" dirty="0"/>
          </a:p>
        </p:txBody>
      </p:sp>
      <p:sp>
        <p:nvSpPr>
          <p:cNvPr id="5" name="Titolo 1">
            <a:extLst>
              <a:ext uri="{FF2B5EF4-FFF2-40B4-BE49-F238E27FC236}">
                <a16:creationId xmlns:a16="http://schemas.microsoft.com/office/drawing/2014/main" id="{AEFB56EE-69A6-4E7F-AA09-8CE641B28ED0}"/>
              </a:ext>
            </a:extLst>
          </p:cNvPr>
          <p:cNvSpPr txBox="1">
            <a:spLocks/>
          </p:cNvSpPr>
          <p:nvPr/>
        </p:nvSpPr>
        <p:spPr>
          <a:xfrm>
            <a:off x="1045238" y="358776"/>
            <a:ext cx="7793962" cy="415925"/>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it-IT" sz="2000" b="1" dirty="0">
                <a:solidFill>
                  <a:srgbClr val="83BB26"/>
                </a:solidFill>
                <a:latin typeface="Arial"/>
                <a:cs typeface="Arial"/>
              </a:rPr>
              <a:t>COSA SIGNIFICA «NON ARRECARE DANNO ALL’AMBIENTE»</a:t>
            </a:r>
          </a:p>
        </p:txBody>
      </p:sp>
      <p:pic>
        <p:nvPicPr>
          <p:cNvPr id="2" name="Immagine 1">
            <a:extLst>
              <a:ext uri="{FF2B5EF4-FFF2-40B4-BE49-F238E27FC236}">
                <a16:creationId xmlns:a16="http://schemas.microsoft.com/office/drawing/2014/main" id="{06DB97A1-0635-9C74-AB71-AB5E4C6C3188}"/>
              </a:ext>
            </a:extLst>
          </p:cNvPr>
          <p:cNvPicPr>
            <a:picLocks noChangeAspect="1"/>
          </p:cNvPicPr>
          <p:nvPr/>
        </p:nvPicPr>
        <p:blipFill>
          <a:blip r:embed="rId2"/>
          <a:stretch>
            <a:fillRect/>
          </a:stretch>
        </p:blipFill>
        <p:spPr>
          <a:xfrm>
            <a:off x="837882" y="1136619"/>
            <a:ext cx="7468236" cy="3312759"/>
          </a:xfrm>
          <a:prstGeom prst="rect">
            <a:avLst/>
          </a:prstGeom>
        </p:spPr>
      </p:pic>
    </p:spTree>
    <p:extLst>
      <p:ext uri="{BB962C8B-B14F-4D97-AF65-F5344CB8AC3E}">
        <p14:creationId xmlns:p14="http://schemas.microsoft.com/office/powerpoint/2010/main" val="11999312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CA8604FA-2307-5D47-AC50-EABA282EB49B}"/>
              </a:ext>
            </a:extLst>
          </p:cNvPr>
          <p:cNvSpPr>
            <a:spLocks noGrp="1"/>
          </p:cNvSpPr>
          <p:nvPr>
            <p:ph type="sldNum" sz="quarter" idx="4"/>
          </p:nvPr>
        </p:nvSpPr>
        <p:spPr/>
        <p:txBody>
          <a:bodyPr/>
          <a:lstStyle/>
          <a:p>
            <a:fld id="{E721C07E-6ECB-1E4D-B61E-6B0583E84734}" type="slidenum">
              <a:rPr lang="it-IT" smtClean="0"/>
              <a:pPr/>
              <a:t>5</a:t>
            </a:fld>
            <a:endParaRPr lang="it-IT" dirty="0"/>
          </a:p>
        </p:txBody>
      </p:sp>
      <p:sp>
        <p:nvSpPr>
          <p:cNvPr id="9" name="Titolo 1">
            <a:extLst>
              <a:ext uri="{FF2B5EF4-FFF2-40B4-BE49-F238E27FC236}">
                <a16:creationId xmlns:a16="http://schemas.microsoft.com/office/drawing/2014/main" id="{20AC2850-F9CE-4AF6-A4F8-ACBE6163D282}"/>
              </a:ext>
            </a:extLst>
          </p:cNvPr>
          <p:cNvSpPr txBox="1">
            <a:spLocks/>
          </p:cNvSpPr>
          <p:nvPr/>
        </p:nvSpPr>
        <p:spPr>
          <a:xfrm>
            <a:off x="1654841" y="315137"/>
            <a:ext cx="6858633" cy="415925"/>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it-IT" sz="2000" b="1" dirty="0">
                <a:solidFill>
                  <a:srgbClr val="83BB26"/>
                </a:solidFill>
                <a:latin typeface="Arial"/>
                <a:cs typeface="Arial"/>
              </a:rPr>
              <a:t>L’APPROCCIO DNSH SI ESTENDE: GLI APPALTI</a:t>
            </a:r>
          </a:p>
        </p:txBody>
      </p:sp>
      <p:sp>
        <p:nvSpPr>
          <p:cNvPr id="3" name="CasellaDiTesto 2">
            <a:extLst>
              <a:ext uri="{FF2B5EF4-FFF2-40B4-BE49-F238E27FC236}">
                <a16:creationId xmlns:a16="http://schemas.microsoft.com/office/drawing/2014/main" id="{45F0D150-7B43-2476-B29F-2DE1F8CF1FA2}"/>
              </a:ext>
            </a:extLst>
          </p:cNvPr>
          <p:cNvSpPr txBox="1"/>
          <p:nvPr/>
        </p:nvSpPr>
        <p:spPr>
          <a:xfrm>
            <a:off x="1433124" y="947749"/>
            <a:ext cx="7306141" cy="3046988"/>
          </a:xfrm>
          <a:prstGeom prst="rect">
            <a:avLst/>
          </a:prstGeom>
          <a:noFill/>
        </p:spPr>
        <p:txBody>
          <a:bodyPr wrap="square">
            <a:spAutoFit/>
          </a:bodyPr>
          <a:lstStyle/>
          <a:p>
            <a:r>
              <a:rPr lang="it-IT" sz="1600" b="1" dirty="0">
                <a:solidFill>
                  <a:srgbClr val="C00000"/>
                </a:solidFill>
              </a:rPr>
              <a:t>Codice dei Contratti Pubblici (articolo 41 – allegato I 7 del Dlgs 36/2023)</a:t>
            </a:r>
          </a:p>
          <a:p>
            <a:endParaRPr lang="it-IT" sz="1600" dirty="0"/>
          </a:p>
          <a:p>
            <a:r>
              <a:rPr lang="it-IT" sz="1600" dirty="0"/>
              <a:t>La </a:t>
            </a:r>
            <a:r>
              <a:rPr lang="it-IT" sz="1600" b="1" dirty="0"/>
              <a:t>relazione tecnica del progetto di fattibilità tecnica ed economica </a:t>
            </a:r>
            <a:r>
              <a:rPr lang="it-IT" sz="1600" dirty="0"/>
              <a:t>(articolo 8) prevede una </a:t>
            </a:r>
            <a:r>
              <a:rPr lang="it-IT" sz="1600" b="1" dirty="0">
                <a:solidFill>
                  <a:srgbClr val="C00000"/>
                </a:solidFill>
              </a:rPr>
              <a:t>relazione di sostenibilità dell’opera </a:t>
            </a:r>
            <a:r>
              <a:rPr lang="it-IT" sz="1600" dirty="0"/>
              <a:t>(articolo 11) che contiene:</a:t>
            </a:r>
          </a:p>
          <a:p>
            <a:r>
              <a:rPr lang="it-IT" sz="1600" dirty="0"/>
              <a:t>b) la </a:t>
            </a:r>
            <a:r>
              <a:rPr lang="it-IT" sz="1600" b="1" dirty="0"/>
              <a:t>verifica degli eventuali contributi significativi ad almeno uno o più dei seguenti obiettivi ambientali</a:t>
            </a:r>
            <a:r>
              <a:rPr lang="it-IT" sz="1600" dirty="0"/>
              <a:t>, tenendo in conto il ciclo di vita dell’opera:</a:t>
            </a:r>
          </a:p>
          <a:p>
            <a:pPr lvl="1"/>
            <a:r>
              <a:rPr lang="it-IT" sz="1600" dirty="0"/>
              <a:t>1) mitigazione dei cambiamenti climatici;</a:t>
            </a:r>
          </a:p>
          <a:p>
            <a:pPr lvl="1"/>
            <a:r>
              <a:rPr lang="it-IT" sz="1600" dirty="0"/>
              <a:t>2) adattamento ai cambiamenti climatici;</a:t>
            </a:r>
          </a:p>
          <a:p>
            <a:pPr lvl="1"/>
            <a:r>
              <a:rPr lang="it-IT" sz="1600" dirty="0"/>
              <a:t>3) uso sostenibile e protezione delle acque e delle risorse marine;</a:t>
            </a:r>
          </a:p>
          <a:p>
            <a:pPr lvl="1"/>
            <a:r>
              <a:rPr lang="it-IT" sz="1600" dirty="0"/>
              <a:t>4) transizione verso un’economia circolare;</a:t>
            </a:r>
          </a:p>
          <a:p>
            <a:pPr lvl="1"/>
            <a:r>
              <a:rPr lang="it-IT" sz="1600" dirty="0"/>
              <a:t>5) prevenzione e riduzione dell’inquinamento;</a:t>
            </a:r>
          </a:p>
          <a:p>
            <a:pPr lvl="1"/>
            <a:r>
              <a:rPr lang="it-IT" sz="1600" dirty="0"/>
              <a:t>6) protezione e ripristino della biodiversità e degli ecosistemi;</a:t>
            </a:r>
          </a:p>
        </p:txBody>
      </p:sp>
    </p:spTree>
    <p:extLst>
      <p:ext uri="{BB962C8B-B14F-4D97-AF65-F5344CB8AC3E}">
        <p14:creationId xmlns:p14="http://schemas.microsoft.com/office/powerpoint/2010/main" val="36519998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CA8604FA-2307-5D47-AC50-EABA282EB49B}"/>
              </a:ext>
            </a:extLst>
          </p:cNvPr>
          <p:cNvSpPr>
            <a:spLocks noGrp="1"/>
          </p:cNvSpPr>
          <p:nvPr>
            <p:ph type="sldNum" sz="quarter" idx="4"/>
          </p:nvPr>
        </p:nvSpPr>
        <p:spPr/>
        <p:txBody>
          <a:bodyPr/>
          <a:lstStyle/>
          <a:p>
            <a:fld id="{E721C07E-6ECB-1E4D-B61E-6B0583E84734}" type="slidenum">
              <a:rPr lang="it-IT" smtClean="0"/>
              <a:pPr/>
              <a:t>6</a:t>
            </a:fld>
            <a:endParaRPr lang="it-IT" dirty="0"/>
          </a:p>
        </p:txBody>
      </p:sp>
      <p:sp>
        <p:nvSpPr>
          <p:cNvPr id="9" name="Titolo 1">
            <a:extLst>
              <a:ext uri="{FF2B5EF4-FFF2-40B4-BE49-F238E27FC236}">
                <a16:creationId xmlns:a16="http://schemas.microsoft.com/office/drawing/2014/main" id="{20AC2850-F9CE-4AF6-A4F8-ACBE6163D282}"/>
              </a:ext>
            </a:extLst>
          </p:cNvPr>
          <p:cNvSpPr txBox="1">
            <a:spLocks/>
          </p:cNvSpPr>
          <p:nvPr/>
        </p:nvSpPr>
        <p:spPr>
          <a:xfrm>
            <a:off x="1654841" y="315137"/>
            <a:ext cx="7166870" cy="415925"/>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it-IT" sz="2000" b="1" dirty="0">
                <a:solidFill>
                  <a:srgbClr val="83BB26"/>
                </a:solidFill>
                <a:latin typeface="Arial"/>
                <a:cs typeface="Arial"/>
              </a:rPr>
              <a:t>L’APPROCCIO DNSH SI ESTENDE: I FONDI COMUNITARI</a:t>
            </a:r>
          </a:p>
        </p:txBody>
      </p:sp>
      <p:sp>
        <p:nvSpPr>
          <p:cNvPr id="3" name="CasellaDiTesto 2">
            <a:extLst>
              <a:ext uri="{FF2B5EF4-FFF2-40B4-BE49-F238E27FC236}">
                <a16:creationId xmlns:a16="http://schemas.microsoft.com/office/drawing/2014/main" id="{45F0D150-7B43-2476-B29F-2DE1F8CF1FA2}"/>
              </a:ext>
            </a:extLst>
          </p:cNvPr>
          <p:cNvSpPr txBox="1"/>
          <p:nvPr/>
        </p:nvSpPr>
        <p:spPr>
          <a:xfrm>
            <a:off x="1433124" y="947749"/>
            <a:ext cx="7306141" cy="2308324"/>
          </a:xfrm>
          <a:prstGeom prst="rect">
            <a:avLst/>
          </a:prstGeom>
          <a:noFill/>
        </p:spPr>
        <p:txBody>
          <a:bodyPr wrap="square">
            <a:spAutoFit/>
          </a:bodyPr>
          <a:lstStyle/>
          <a:p>
            <a:r>
              <a:rPr lang="it-IT" sz="1600" b="1" dirty="0">
                <a:solidFill>
                  <a:srgbClr val="C00000"/>
                </a:solidFill>
              </a:rPr>
              <a:t>Fondi comunitari (Regolamento 2021/1060)</a:t>
            </a:r>
          </a:p>
          <a:p>
            <a:endParaRPr lang="it-IT" sz="1600" dirty="0"/>
          </a:p>
          <a:p>
            <a:r>
              <a:rPr lang="it-IT" sz="1600" dirty="0"/>
              <a:t>L’attribuzione dei Fondi Comunitari (Fondo europeo di sviluppo regionale, al Fondo sociale europeo Plus, al Fondo di coesione, al Fondo per una transizione giusta, etc.) prevede il </a:t>
            </a:r>
            <a:r>
              <a:rPr lang="it-IT" sz="1600" b="1" dirty="0"/>
              <a:t>rispetto di principi orizzontali </a:t>
            </a:r>
            <a:r>
              <a:rPr lang="it-IT" sz="1600" dirty="0"/>
              <a:t>quali (articolo 9 comma 4):</a:t>
            </a:r>
          </a:p>
          <a:p>
            <a:r>
              <a:rPr lang="it-IT" sz="1600" dirty="0"/>
              <a:t>«Gli obiettivi dei fondi sono perseguiti in linea con l’obiettivo di promuovere lo sviluppo sostenibile di cui all’articolo 11 TFUE, tenendo conto degli obiettivi di sviluppo sostenibile delle Nazioni Unite, dell’accordo di Parigi e del </a:t>
            </a:r>
            <a:r>
              <a:rPr lang="it-IT" sz="1600" b="1" dirty="0"/>
              <a:t>principio «non arrecare un danno significativo».</a:t>
            </a:r>
            <a:endParaRPr lang="it-IT" sz="1400" b="1" dirty="0"/>
          </a:p>
        </p:txBody>
      </p:sp>
    </p:spTree>
    <p:extLst>
      <p:ext uri="{BB962C8B-B14F-4D97-AF65-F5344CB8AC3E}">
        <p14:creationId xmlns:p14="http://schemas.microsoft.com/office/powerpoint/2010/main" val="15883687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CA8604FA-2307-5D47-AC50-EABA282EB49B}"/>
              </a:ext>
            </a:extLst>
          </p:cNvPr>
          <p:cNvSpPr>
            <a:spLocks noGrp="1"/>
          </p:cNvSpPr>
          <p:nvPr>
            <p:ph type="sldNum" sz="quarter" idx="4"/>
          </p:nvPr>
        </p:nvSpPr>
        <p:spPr/>
        <p:txBody>
          <a:bodyPr/>
          <a:lstStyle/>
          <a:p>
            <a:fld id="{E721C07E-6ECB-1E4D-B61E-6B0583E84734}" type="slidenum">
              <a:rPr lang="it-IT" smtClean="0"/>
              <a:pPr/>
              <a:t>7</a:t>
            </a:fld>
            <a:endParaRPr lang="it-IT" dirty="0"/>
          </a:p>
        </p:txBody>
      </p:sp>
      <p:sp>
        <p:nvSpPr>
          <p:cNvPr id="9" name="Titolo 1">
            <a:extLst>
              <a:ext uri="{FF2B5EF4-FFF2-40B4-BE49-F238E27FC236}">
                <a16:creationId xmlns:a16="http://schemas.microsoft.com/office/drawing/2014/main" id="{20AC2850-F9CE-4AF6-A4F8-ACBE6163D282}"/>
              </a:ext>
            </a:extLst>
          </p:cNvPr>
          <p:cNvSpPr txBox="1">
            <a:spLocks/>
          </p:cNvSpPr>
          <p:nvPr/>
        </p:nvSpPr>
        <p:spPr>
          <a:xfrm>
            <a:off x="1654841" y="315137"/>
            <a:ext cx="6858633" cy="415925"/>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it-IT" sz="2000" b="1" dirty="0">
                <a:solidFill>
                  <a:srgbClr val="83BB26"/>
                </a:solidFill>
                <a:latin typeface="Arial"/>
                <a:cs typeface="Arial"/>
              </a:rPr>
              <a:t>PNRR, DNSH, TASSONOMIA AMBIENTALE E CAM</a:t>
            </a:r>
          </a:p>
        </p:txBody>
      </p:sp>
      <p:sp>
        <p:nvSpPr>
          <p:cNvPr id="4" name="Rettangolo 3">
            <a:extLst>
              <a:ext uri="{FF2B5EF4-FFF2-40B4-BE49-F238E27FC236}">
                <a16:creationId xmlns:a16="http://schemas.microsoft.com/office/drawing/2014/main" id="{20FC0A26-3402-B3E6-541D-BEE67EAB7D8B}"/>
              </a:ext>
            </a:extLst>
          </p:cNvPr>
          <p:cNvSpPr/>
          <p:nvPr/>
        </p:nvSpPr>
        <p:spPr>
          <a:xfrm>
            <a:off x="530578" y="2256951"/>
            <a:ext cx="2248525" cy="697043"/>
          </a:xfrm>
          <a:prstGeom prst="rect">
            <a:avLst/>
          </a:prstGeom>
          <a:solidFill>
            <a:schemeClr val="accent1">
              <a:lumMod val="75000"/>
            </a:schemeClr>
          </a:solidFill>
          <a:ln>
            <a:solidFill>
              <a:schemeClr val="accent1">
                <a:lumMod val="50000"/>
              </a:schemeClr>
            </a:solidFill>
          </a:ln>
        </p:spPr>
        <p:style>
          <a:lnRef idx="1">
            <a:schemeClr val="accent6"/>
          </a:lnRef>
          <a:fillRef idx="3">
            <a:schemeClr val="accent6"/>
          </a:fillRef>
          <a:effectRef idx="2">
            <a:schemeClr val="accent6"/>
          </a:effectRef>
          <a:fontRef idx="minor">
            <a:schemeClr val="lt1"/>
          </a:fontRef>
        </p:style>
        <p:txBody>
          <a:bodyPr rtlCol="0" anchor="ctr"/>
          <a:lstStyle/>
          <a:p>
            <a:pPr algn="ctr"/>
            <a:r>
              <a:rPr lang="it-IT" b="1" dirty="0">
                <a:solidFill>
                  <a:schemeClr val="bg1"/>
                </a:solidFill>
              </a:rPr>
              <a:t>Il DNSH è un principio  regolatore del PNRR</a:t>
            </a:r>
          </a:p>
        </p:txBody>
      </p:sp>
      <p:sp>
        <p:nvSpPr>
          <p:cNvPr id="5" name="Rettangolo 4">
            <a:extLst>
              <a:ext uri="{FF2B5EF4-FFF2-40B4-BE49-F238E27FC236}">
                <a16:creationId xmlns:a16="http://schemas.microsoft.com/office/drawing/2014/main" id="{68B3E82F-8D8A-C06C-CD4F-2A3670E0497B}"/>
              </a:ext>
            </a:extLst>
          </p:cNvPr>
          <p:cNvSpPr/>
          <p:nvPr/>
        </p:nvSpPr>
        <p:spPr>
          <a:xfrm>
            <a:off x="2961806" y="775729"/>
            <a:ext cx="5792450" cy="341197"/>
          </a:xfrm>
          <a:prstGeom prst="rect">
            <a:avLst/>
          </a:prstGeom>
          <a:solidFill>
            <a:srgbClr val="007235"/>
          </a:solidFill>
          <a:ln>
            <a:solidFill>
              <a:schemeClr val="accent1">
                <a:lumMod val="50000"/>
              </a:schemeClr>
            </a:solidFill>
          </a:ln>
        </p:spPr>
        <p:style>
          <a:lnRef idx="1">
            <a:schemeClr val="accent6"/>
          </a:lnRef>
          <a:fillRef idx="3">
            <a:schemeClr val="accent6"/>
          </a:fillRef>
          <a:effectRef idx="2">
            <a:schemeClr val="accent6"/>
          </a:effectRef>
          <a:fontRef idx="minor">
            <a:schemeClr val="lt1"/>
          </a:fontRef>
        </p:style>
        <p:txBody>
          <a:bodyPr rtlCol="0" anchor="ctr"/>
          <a:lstStyle/>
          <a:p>
            <a:pPr algn="ctr"/>
            <a:r>
              <a:rPr lang="it-IT" b="1" dirty="0">
                <a:solidFill>
                  <a:schemeClr val="bg1"/>
                </a:solidFill>
              </a:rPr>
              <a:t>Categorie merceologiche (34) che hanno una CHECK LIST</a:t>
            </a:r>
          </a:p>
        </p:txBody>
      </p:sp>
      <p:sp>
        <p:nvSpPr>
          <p:cNvPr id="6" name="Rettangolo 5">
            <a:extLst>
              <a:ext uri="{FF2B5EF4-FFF2-40B4-BE49-F238E27FC236}">
                <a16:creationId xmlns:a16="http://schemas.microsoft.com/office/drawing/2014/main" id="{1C0C6228-1AAD-3AC4-2E6A-A73C40864C76}"/>
              </a:ext>
            </a:extLst>
          </p:cNvPr>
          <p:cNvSpPr/>
          <p:nvPr/>
        </p:nvSpPr>
        <p:spPr>
          <a:xfrm>
            <a:off x="3473963" y="1155056"/>
            <a:ext cx="3220388" cy="697043"/>
          </a:xfrm>
          <a:prstGeom prst="rect">
            <a:avLst/>
          </a:prstGeom>
          <a:solidFill>
            <a:srgbClr val="7BB030"/>
          </a:solidFill>
          <a:ln>
            <a:solidFill>
              <a:schemeClr val="accent1">
                <a:lumMod val="50000"/>
              </a:schemeClr>
            </a:solidFill>
          </a:ln>
        </p:spPr>
        <p:style>
          <a:lnRef idx="1">
            <a:schemeClr val="accent6"/>
          </a:lnRef>
          <a:fillRef idx="3">
            <a:schemeClr val="accent6"/>
          </a:fillRef>
          <a:effectRef idx="2">
            <a:schemeClr val="accent6"/>
          </a:effectRef>
          <a:fontRef idx="minor">
            <a:schemeClr val="lt1"/>
          </a:fontRef>
        </p:style>
        <p:txBody>
          <a:bodyPr rtlCol="0" anchor="ctr"/>
          <a:lstStyle/>
          <a:p>
            <a:pPr algn="ctr"/>
            <a:r>
              <a:rPr lang="it-IT" sz="1600" b="1" dirty="0">
                <a:solidFill>
                  <a:schemeClr val="bg1"/>
                </a:solidFill>
              </a:rPr>
              <a:t>Tassonomia ambientale</a:t>
            </a:r>
          </a:p>
          <a:p>
            <a:pPr algn="ctr"/>
            <a:r>
              <a:rPr lang="it-IT" sz="1400" b="1" dirty="0">
                <a:effectLst/>
                <a:latin typeface="Calibri" panose="020F0502020204030204" pitchFamily="34" charset="0"/>
                <a:ea typeface="Times New Roman" panose="02020603050405020304" pitchFamily="18" charset="0"/>
                <a:cs typeface="Calibri" panose="020F0502020204030204" pitchFamily="34" charset="0"/>
              </a:rPr>
              <a:t>(Criteri di Vaglio Tecnico dei Regolamenti Delegati 2139/2021 e 2486/2023)</a:t>
            </a:r>
            <a:endParaRPr lang="it-IT" sz="1400" b="1" dirty="0">
              <a:solidFill>
                <a:schemeClr val="bg1"/>
              </a:solidFill>
            </a:endParaRPr>
          </a:p>
        </p:txBody>
      </p:sp>
      <p:sp>
        <p:nvSpPr>
          <p:cNvPr id="7" name="Rettangolo 6">
            <a:extLst>
              <a:ext uri="{FF2B5EF4-FFF2-40B4-BE49-F238E27FC236}">
                <a16:creationId xmlns:a16="http://schemas.microsoft.com/office/drawing/2014/main" id="{4DD37BB8-7C92-EDAB-C246-E37373CD04FC}"/>
              </a:ext>
            </a:extLst>
          </p:cNvPr>
          <p:cNvSpPr/>
          <p:nvPr/>
        </p:nvSpPr>
        <p:spPr>
          <a:xfrm>
            <a:off x="3466467" y="1890229"/>
            <a:ext cx="3220388" cy="733445"/>
          </a:xfrm>
          <a:prstGeom prst="rect">
            <a:avLst/>
          </a:prstGeom>
          <a:solidFill>
            <a:srgbClr val="7BB030"/>
          </a:solidFill>
          <a:ln>
            <a:solidFill>
              <a:schemeClr val="accent1">
                <a:lumMod val="50000"/>
              </a:schemeClr>
            </a:solidFill>
          </a:ln>
        </p:spPr>
        <p:style>
          <a:lnRef idx="1">
            <a:schemeClr val="accent6"/>
          </a:lnRef>
          <a:fillRef idx="3">
            <a:schemeClr val="accent6"/>
          </a:fillRef>
          <a:effectRef idx="2">
            <a:schemeClr val="accent6"/>
          </a:effectRef>
          <a:fontRef idx="minor">
            <a:schemeClr val="lt1"/>
          </a:fontRef>
        </p:style>
        <p:txBody>
          <a:bodyPr rtlCol="0" anchor="ctr"/>
          <a:lstStyle/>
          <a:p>
            <a:pPr algn="ctr"/>
            <a:r>
              <a:rPr lang="it-IT" sz="1600" b="1" dirty="0">
                <a:solidFill>
                  <a:schemeClr val="bg1"/>
                </a:solidFill>
              </a:rPr>
              <a:t>Criteri Ambientali Minimi (21) approvati dal MASE, </a:t>
            </a:r>
            <a:r>
              <a:rPr lang="it-IT" sz="1400" b="1" dirty="0">
                <a:solidFill>
                  <a:schemeClr val="bg1"/>
                </a:solidFill>
              </a:rPr>
              <a:t>che riguardano 9 schede (1, 2, 3, 5,7,9,19,28, 29)</a:t>
            </a:r>
          </a:p>
        </p:txBody>
      </p:sp>
      <p:sp>
        <p:nvSpPr>
          <p:cNvPr id="8" name="Rettangolo 7">
            <a:extLst>
              <a:ext uri="{FF2B5EF4-FFF2-40B4-BE49-F238E27FC236}">
                <a16:creationId xmlns:a16="http://schemas.microsoft.com/office/drawing/2014/main" id="{05B8BE4A-46E5-C6EE-2F46-B89BD90EFE7C}"/>
              </a:ext>
            </a:extLst>
          </p:cNvPr>
          <p:cNvSpPr/>
          <p:nvPr/>
        </p:nvSpPr>
        <p:spPr>
          <a:xfrm>
            <a:off x="2961806" y="2685506"/>
            <a:ext cx="5874896" cy="415925"/>
          </a:xfrm>
          <a:prstGeom prst="rect">
            <a:avLst/>
          </a:prstGeom>
          <a:solidFill>
            <a:srgbClr val="C00000"/>
          </a:solidFill>
          <a:ln>
            <a:solidFill>
              <a:schemeClr val="accent1">
                <a:lumMod val="50000"/>
              </a:schemeClr>
            </a:solidFill>
          </a:ln>
        </p:spPr>
        <p:style>
          <a:lnRef idx="1">
            <a:schemeClr val="accent6"/>
          </a:lnRef>
          <a:fillRef idx="3">
            <a:schemeClr val="accent6"/>
          </a:fillRef>
          <a:effectRef idx="2">
            <a:schemeClr val="accent6"/>
          </a:effectRef>
          <a:fontRef idx="minor">
            <a:schemeClr val="lt1"/>
          </a:fontRef>
        </p:style>
        <p:txBody>
          <a:bodyPr rtlCol="0" anchor="ctr"/>
          <a:lstStyle/>
          <a:p>
            <a:pPr algn="ctr"/>
            <a:r>
              <a:rPr lang="it-IT" b="1" dirty="0">
                <a:solidFill>
                  <a:schemeClr val="bg1"/>
                </a:solidFill>
              </a:rPr>
              <a:t>Categorie merceologiche che NON hanno una CHECK LIST</a:t>
            </a:r>
          </a:p>
        </p:txBody>
      </p:sp>
      <p:sp>
        <p:nvSpPr>
          <p:cNvPr id="10" name="Rettangolo 9">
            <a:extLst>
              <a:ext uri="{FF2B5EF4-FFF2-40B4-BE49-F238E27FC236}">
                <a16:creationId xmlns:a16="http://schemas.microsoft.com/office/drawing/2014/main" id="{748558B5-C453-DB2F-0222-70D10296A4AD}"/>
              </a:ext>
            </a:extLst>
          </p:cNvPr>
          <p:cNvSpPr/>
          <p:nvPr/>
        </p:nvSpPr>
        <p:spPr>
          <a:xfrm>
            <a:off x="3473964" y="3755538"/>
            <a:ext cx="3212892" cy="530443"/>
          </a:xfrm>
          <a:prstGeom prst="rect">
            <a:avLst/>
          </a:prstGeom>
          <a:solidFill>
            <a:srgbClr val="FF0000"/>
          </a:solidFill>
          <a:ln>
            <a:solidFill>
              <a:schemeClr val="accent1">
                <a:lumMod val="50000"/>
              </a:schemeClr>
            </a:solidFill>
          </a:ln>
        </p:spPr>
        <p:style>
          <a:lnRef idx="1">
            <a:schemeClr val="accent6"/>
          </a:lnRef>
          <a:fillRef idx="3">
            <a:schemeClr val="accent6"/>
          </a:fillRef>
          <a:effectRef idx="2">
            <a:schemeClr val="accent6"/>
          </a:effectRef>
          <a:fontRef idx="minor">
            <a:schemeClr val="lt1"/>
          </a:fontRef>
        </p:style>
        <p:txBody>
          <a:bodyPr rtlCol="0" anchor="ctr"/>
          <a:lstStyle/>
          <a:p>
            <a:pPr algn="ctr"/>
            <a:r>
              <a:rPr lang="it-IT" sz="1600" b="1" dirty="0">
                <a:solidFill>
                  <a:schemeClr val="bg1"/>
                </a:solidFill>
              </a:rPr>
              <a:t>Criteri Ambientali Minimi, </a:t>
            </a:r>
            <a:r>
              <a:rPr lang="it-IT" sz="1400" b="1" dirty="0">
                <a:solidFill>
                  <a:schemeClr val="bg1"/>
                </a:solidFill>
              </a:rPr>
              <a:t>nessun criterio per adattamento climatico</a:t>
            </a:r>
          </a:p>
        </p:txBody>
      </p:sp>
      <p:sp>
        <p:nvSpPr>
          <p:cNvPr id="11" name="Rettangolo 10">
            <a:extLst>
              <a:ext uri="{FF2B5EF4-FFF2-40B4-BE49-F238E27FC236}">
                <a16:creationId xmlns:a16="http://schemas.microsoft.com/office/drawing/2014/main" id="{7B17199F-1486-C645-D292-2F8170F718C2}"/>
              </a:ext>
            </a:extLst>
          </p:cNvPr>
          <p:cNvSpPr/>
          <p:nvPr/>
        </p:nvSpPr>
        <p:spPr>
          <a:xfrm>
            <a:off x="3466468" y="4347813"/>
            <a:ext cx="3227884" cy="325418"/>
          </a:xfrm>
          <a:prstGeom prst="rect">
            <a:avLst/>
          </a:prstGeom>
          <a:solidFill>
            <a:srgbClr val="FF0000"/>
          </a:solidFill>
          <a:ln>
            <a:solidFill>
              <a:schemeClr val="accent1">
                <a:lumMod val="50000"/>
              </a:schemeClr>
            </a:solidFill>
          </a:ln>
        </p:spPr>
        <p:style>
          <a:lnRef idx="1">
            <a:schemeClr val="accent6"/>
          </a:lnRef>
          <a:fillRef idx="3">
            <a:schemeClr val="accent6"/>
          </a:fillRef>
          <a:effectRef idx="2">
            <a:schemeClr val="accent6"/>
          </a:effectRef>
          <a:fontRef idx="minor">
            <a:schemeClr val="lt1"/>
          </a:fontRef>
        </p:style>
        <p:txBody>
          <a:bodyPr rtlCol="0" anchor="ctr"/>
          <a:lstStyle/>
          <a:p>
            <a:pPr algn="ctr"/>
            <a:r>
              <a:rPr lang="it-IT" sz="1600" b="1" dirty="0">
                <a:solidFill>
                  <a:schemeClr val="bg1"/>
                </a:solidFill>
              </a:rPr>
              <a:t>Criteri Comuni Europei</a:t>
            </a:r>
          </a:p>
        </p:txBody>
      </p:sp>
      <p:sp>
        <p:nvSpPr>
          <p:cNvPr id="12" name="Rettangolo 11">
            <a:extLst>
              <a:ext uri="{FF2B5EF4-FFF2-40B4-BE49-F238E27FC236}">
                <a16:creationId xmlns:a16="http://schemas.microsoft.com/office/drawing/2014/main" id="{ED19C9D2-B137-7C68-ACBB-6C2EF5675DF1}"/>
              </a:ext>
            </a:extLst>
          </p:cNvPr>
          <p:cNvSpPr/>
          <p:nvPr/>
        </p:nvSpPr>
        <p:spPr>
          <a:xfrm>
            <a:off x="3466467" y="3163263"/>
            <a:ext cx="3220388" cy="530443"/>
          </a:xfrm>
          <a:prstGeom prst="rect">
            <a:avLst/>
          </a:prstGeom>
          <a:solidFill>
            <a:srgbClr val="FF0000"/>
          </a:solidFill>
          <a:ln>
            <a:solidFill>
              <a:schemeClr val="accent1">
                <a:lumMod val="50000"/>
              </a:schemeClr>
            </a:solidFill>
          </a:ln>
        </p:spPr>
        <p:style>
          <a:lnRef idx="1">
            <a:schemeClr val="accent6"/>
          </a:lnRef>
          <a:fillRef idx="3">
            <a:schemeClr val="accent6"/>
          </a:fillRef>
          <a:effectRef idx="2">
            <a:schemeClr val="accent6"/>
          </a:effectRef>
          <a:fontRef idx="minor">
            <a:schemeClr val="lt1"/>
          </a:fontRef>
        </p:style>
        <p:txBody>
          <a:bodyPr rtlCol="0" anchor="ctr"/>
          <a:lstStyle/>
          <a:p>
            <a:pPr algn="ctr"/>
            <a:r>
              <a:rPr lang="it-IT" sz="1600" b="1" dirty="0">
                <a:solidFill>
                  <a:schemeClr val="bg1"/>
                </a:solidFill>
              </a:rPr>
              <a:t>Definire Check List (articoli 10-15 e 17, Regolamento 2020/852</a:t>
            </a:r>
          </a:p>
        </p:txBody>
      </p:sp>
      <p:sp>
        <p:nvSpPr>
          <p:cNvPr id="13" name="Rettangolo 12">
            <a:extLst>
              <a:ext uri="{FF2B5EF4-FFF2-40B4-BE49-F238E27FC236}">
                <a16:creationId xmlns:a16="http://schemas.microsoft.com/office/drawing/2014/main" id="{B6F37B34-D6F2-C71D-46C6-11282BD85F78}"/>
              </a:ext>
            </a:extLst>
          </p:cNvPr>
          <p:cNvSpPr/>
          <p:nvPr/>
        </p:nvSpPr>
        <p:spPr>
          <a:xfrm>
            <a:off x="6796782" y="3709714"/>
            <a:ext cx="1357867" cy="643560"/>
          </a:xfrm>
          <a:prstGeom prst="rect">
            <a:avLst/>
          </a:prstGeom>
          <a:solidFill>
            <a:srgbClr val="7BB030"/>
          </a:solidFill>
          <a:ln>
            <a:solidFill>
              <a:schemeClr val="accent1">
                <a:lumMod val="50000"/>
              </a:schemeClr>
            </a:solidFill>
          </a:ln>
        </p:spPr>
        <p:style>
          <a:lnRef idx="1">
            <a:schemeClr val="accent6"/>
          </a:lnRef>
          <a:fillRef idx="3">
            <a:schemeClr val="accent6"/>
          </a:fillRef>
          <a:effectRef idx="2">
            <a:schemeClr val="accent6"/>
          </a:effectRef>
          <a:fontRef idx="minor">
            <a:schemeClr val="lt1"/>
          </a:fontRef>
        </p:style>
        <p:txBody>
          <a:bodyPr rtlCol="0" anchor="ctr"/>
          <a:lstStyle/>
          <a:p>
            <a:pPr algn="ctr"/>
            <a:r>
              <a:rPr lang="it-IT" sz="1600" b="1" dirty="0">
                <a:solidFill>
                  <a:schemeClr val="bg1"/>
                </a:solidFill>
              </a:rPr>
              <a:t>Agire «caso per caso»</a:t>
            </a:r>
            <a:endParaRPr lang="it-IT" sz="1400" b="1" dirty="0">
              <a:solidFill>
                <a:schemeClr val="bg1"/>
              </a:solidFill>
            </a:endParaRPr>
          </a:p>
        </p:txBody>
      </p:sp>
    </p:spTree>
    <p:extLst>
      <p:ext uri="{BB962C8B-B14F-4D97-AF65-F5344CB8AC3E}">
        <p14:creationId xmlns:p14="http://schemas.microsoft.com/office/powerpoint/2010/main" val="22968509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CA8604FA-2307-5D47-AC50-EABA282EB49B}"/>
              </a:ext>
            </a:extLst>
          </p:cNvPr>
          <p:cNvSpPr>
            <a:spLocks noGrp="1"/>
          </p:cNvSpPr>
          <p:nvPr>
            <p:ph type="sldNum" sz="quarter" idx="4"/>
          </p:nvPr>
        </p:nvSpPr>
        <p:spPr/>
        <p:txBody>
          <a:bodyPr/>
          <a:lstStyle/>
          <a:p>
            <a:fld id="{E721C07E-6ECB-1E4D-B61E-6B0583E84734}" type="slidenum">
              <a:rPr lang="it-IT" smtClean="0"/>
              <a:pPr/>
              <a:t>8</a:t>
            </a:fld>
            <a:endParaRPr lang="it-IT" dirty="0"/>
          </a:p>
        </p:txBody>
      </p:sp>
      <p:sp>
        <p:nvSpPr>
          <p:cNvPr id="9" name="Titolo 1">
            <a:extLst>
              <a:ext uri="{FF2B5EF4-FFF2-40B4-BE49-F238E27FC236}">
                <a16:creationId xmlns:a16="http://schemas.microsoft.com/office/drawing/2014/main" id="{20AC2850-F9CE-4AF6-A4F8-ACBE6163D282}"/>
              </a:ext>
            </a:extLst>
          </p:cNvPr>
          <p:cNvSpPr txBox="1">
            <a:spLocks/>
          </p:cNvSpPr>
          <p:nvPr/>
        </p:nvSpPr>
        <p:spPr>
          <a:xfrm>
            <a:off x="1654841" y="315137"/>
            <a:ext cx="6858633" cy="415925"/>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it-IT" sz="2000" b="1" dirty="0" err="1">
                <a:solidFill>
                  <a:srgbClr val="83BB26"/>
                </a:solidFill>
                <a:latin typeface="Arial"/>
                <a:cs typeface="Arial"/>
              </a:rPr>
              <a:t>POTENZIALIT</a:t>
            </a:r>
            <a:r>
              <a:rPr lang="it-IT" sz="2000" b="1" cap="all" dirty="0" err="1">
                <a:solidFill>
                  <a:srgbClr val="83BB26"/>
                </a:solidFill>
                <a:latin typeface="Arial"/>
                <a:cs typeface="Arial"/>
              </a:rPr>
              <a:t>à</a:t>
            </a:r>
            <a:r>
              <a:rPr lang="it-IT" sz="2000" b="1" dirty="0">
                <a:solidFill>
                  <a:srgbClr val="83BB26"/>
                </a:solidFill>
                <a:latin typeface="Arial"/>
                <a:cs typeface="Arial"/>
              </a:rPr>
              <a:t> E </a:t>
            </a:r>
            <a:r>
              <a:rPr lang="it-IT" sz="2000" b="1" dirty="0" err="1">
                <a:solidFill>
                  <a:srgbClr val="83BB26"/>
                </a:solidFill>
                <a:latin typeface="Arial"/>
                <a:cs typeface="Arial"/>
              </a:rPr>
              <a:t>CRITICIT</a:t>
            </a:r>
            <a:r>
              <a:rPr lang="it-IT" sz="2000" b="1" cap="all" dirty="0" err="1">
                <a:solidFill>
                  <a:srgbClr val="83BB26"/>
                </a:solidFill>
                <a:latin typeface="Arial"/>
                <a:cs typeface="Arial"/>
              </a:rPr>
              <a:t>à</a:t>
            </a:r>
            <a:r>
              <a:rPr lang="it-IT" sz="2000" b="1" dirty="0">
                <a:solidFill>
                  <a:srgbClr val="83BB26"/>
                </a:solidFill>
                <a:latin typeface="Arial"/>
                <a:cs typeface="Arial"/>
              </a:rPr>
              <a:t> APPLICATIVE DEL DNSH</a:t>
            </a:r>
          </a:p>
        </p:txBody>
      </p:sp>
      <p:sp>
        <p:nvSpPr>
          <p:cNvPr id="3" name="CasellaDiTesto 2">
            <a:extLst>
              <a:ext uri="{FF2B5EF4-FFF2-40B4-BE49-F238E27FC236}">
                <a16:creationId xmlns:a16="http://schemas.microsoft.com/office/drawing/2014/main" id="{45F0D150-7B43-2476-B29F-2DE1F8CF1FA2}"/>
              </a:ext>
            </a:extLst>
          </p:cNvPr>
          <p:cNvSpPr txBox="1"/>
          <p:nvPr/>
        </p:nvSpPr>
        <p:spPr>
          <a:xfrm>
            <a:off x="1433124" y="947749"/>
            <a:ext cx="6654069" cy="4031873"/>
          </a:xfrm>
          <a:prstGeom prst="rect">
            <a:avLst/>
          </a:prstGeom>
          <a:noFill/>
        </p:spPr>
        <p:txBody>
          <a:bodyPr wrap="square">
            <a:spAutoFit/>
          </a:bodyPr>
          <a:lstStyle/>
          <a:p>
            <a:r>
              <a:rPr lang="it-IT" sz="1600" dirty="0"/>
              <a:t>Il </a:t>
            </a:r>
            <a:r>
              <a:rPr lang="it-IT" sz="1600" b="1" dirty="0">
                <a:solidFill>
                  <a:srgbClr val="C00000"/>
                </a:solidFill>
              </a:rPr>
              <a:t>DNSH</a:t>
            </a:r>
            <a:r>
              <a:rPr lang="it-IT" sz="1600" dirty="0"/>
              <a:t> è un </a:t>
            </a:r>
            <a:r>
              <a:rPr lang="it-IT" sz="1600" b="1" dirty="0">
                <a:solidFill>
                  <a:srgbClr val="C00000"/>
                </a:solidFill>
              </a:rPr>
              <a:t>principio potente </a:t>
            </a:r>
            <a:r>
              <a:rPr lang="it-IT" sz="1600" dirty="0"/>
              <a:t>di cui non bisogna sottovalutare la portata e quindi anche gli effetti, economici e ambientali.</a:t>
            </a:r>
          </a:p>
          <a:p>
            <a:endParaRPr lang="it-IT" sz="1600" dirty="0"/>
          </a:p>
          <a:p>
            <a:r>
              <a:rPr lang="it-IT" sz="1600" dirty="0"/>
              <a:t>Le </a:t>
            </a:r>
            <a:r>
              <a:rPr lang="it-IT" sz="1600" b="1" dirty="0">
                <a:solidFill>
                  <a:srgbClr val="C00000"/>
                </a:solidFill>
              </a:rPr>
              <a:t>modalità di verifica e controllo delle 34 Check-List per il DNSH sono differenti </a:t>
            </a:r>
            <a:r>
              <a:rPr lang="it-IT" sz="1600" dirty="0"/>
              <a:t>da quelle previste dall’articolo 105 del </a:t>
            </a:r>
            <a:r>
              <a:rPr lang="it-IT" sz="1600" b="1" dirty="0"/>
              <a:t>Codice dei Contratti Pubblici</a:t>
            </a:r>
            <a:r>
              <a:rPr lang="it-IT" sz="1600" dirty="0"/>
              <a:t>, che disciplina le modalità di prova attraverso le certificazioni, i rapporti di prova e altri mezzi di prova appropriati, nonché il costo del ciclo di vita (articolo 105 allegato II.8 Dlgs 36/2023).</a:t>
            </a:r>
          </a:p>
          <a:p>
            <a:endParaRPr lang="it-IT" sz="1600" dirty="0"/>
          </a:p>
          <a:p>
            <a:r>
              <a:rPr lang="it-IT" sz="1600" dirty="0"/>
              <a:t>Quando si aderisce ad acquisti da parte di soggetti aggregatori </a:t>
            </a:r>
            <a:r>
              <a:rPr lang="it-IT" sz="1600" b="1" dirty="0">
                <a:solidFill>
                  <a:srgbClr val="C00000"/>
                </a:solidFill>
              </a:rPr>
              <a:t>chi garantisce il rispetto del principio DNSH</a:t>
            </a:r>
            <a:r>
              <a:rPr lang="it-IT" sz="1600" dirty="0">
                <a:solidFill>
                  <a:srgbClr val="C00000"/>
                </a:solidFill>
              </a:rPr>
              <a:t> </a:t>
            </a:r>
            <a:r>
              <a:rPr lang="it-IT" sz="1600" dirty="0"/>
              <a:t>(nelle fasi ex ante ed ex post)?</a:t>
            </a:r>
          </a:p>
          <a:p>
            <a:endParaRPr lang="it-IT" sz="1600" dirty="0"/>
          </a:p>
          <a:p>
            <a:r>
              <a:rPr lang="it-IT" sz="1600" dirty="0"/>
              <a:t>Molte </a:t>
            </a:r>
            <a:r>
              <a:rPr lang="it-IT" sz="1600" b="1" dirty="0">
                <a:solidFill>
                  <a:srgbClr val="C00000"/>
                </a:solidFill>
              </a:rPr>
              <a:t>categorie merceologiche rientrano tra i settori che non dispongono di Schede e relative Check List</a:t>
            </a:r>
            <a:r>
              <a:rPr lang="it-IT" sz="1600" dirty="0"/>
              <a:t>: vanno create </a:t>
            </a:r>
            <a:r>
              <a:rPr lang="it-IT" sz="1600" b="1" dirty="0"/>
              <a:t>«caso per caso» </a:t>
            </a:r>
            <a:r>
              <a:rPr lang="it-IT" sz="1600" dirty="0"/>
              <a:t>facendo riferimento a articoli 10-15 e 17 del Regolamento 2020/352, Criteri Ambientali Minimi (CAM), Criteri Comuni Europei</a:t>
            </a:r>
          </a:p>
        </p:txBody>
      </p:sp>
    </p:spTree>
    <p:extLst>
      <p:ext uri="{BB962C8B-B14F-4D97-AF65-F5344CB8AC3E}">
        <p14:creationId xmlns:p14="http://schemas.microsoft.com/office/powerpoint/2010/main" val="9932408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1EFD5E5F-1652-384C-BB22-C49CCCC0C967}"/>
              </a:ext>
            </a:extLst>
          </p:cNvPr>
          <p:cNvSpPr txBox="1"/>
          <p:nvPr/>
        </p:nvSpPr>
        <p:spPr>
          <a:xfrm>
            <a:off x="694517" y="1898420"/>
            <a:ext cx="2456187" cy="1569660"/>
          </a:xfrm>
          <a:prstGeom prst="rect">
            <a:avLst/>
          </a:prstGeom>
          <a:noFill/>
        </p:spPr>
        <p:txBody>
          <a:bodyPr wrap="square" rtlCol="0">
            <a:spAutoFit/>
          </a:bodyPr>
          <a:lstStyle/>
          <a:p>
            <a:r>
              <a:rPr lang="it-IT" sz="1200" b="1" dirty="0">
                <a:solidFill>
                  <a:schemeClr val="bg1"/>
                </a:solidFill>
                <a:latin typeface="Arial" panose="020B0604020202020204" pitchFamily="34" charset="0"/>
                <a:cs typeface="Arial" panose="020B0604020202020204" pitchFamily="34" charset="0"/>
              </a:rPr>
              <a:t>Sede Legale ed operativa</a:t>
            </a:r>
          </a:p>
          <a:p>
            <a:r>
              <a:rPr lang="it-IT" sz="1200" dirty="0">
                <a:solidFill>
                  <a:schemeClr val="bg1"/>
                </a:solidFill>
                <a:latin typeface="Arial" panose="020B0604020202020204" pitchFamily="34" charset="0"/>
                <a:cs typeface="Arial" panose="020B0604020202020204" pitchFamily="34" charset="0"/>
              </a:rPr>
              <a:t>Corso del Rinascimento 24, </a:t>
            </a:r>
          </a:p>
          <a:p>
            <a:r>
              <a:rPr lang="it-IT" sz="1200" dirty="0">
                <a:solidFill>
                  <a:schemeClr val="bg1"/>
                </a:solidFill>
                <a:latin typeface="Arial" panose="020B0604020202020204" pitchFamily="34" charset="0"/>
                <a:cs typeface="Arial" panose="020B0604020202020204" pitchFamily="34" charset="0"/>
              </a:rPr>
              <a:t>00186 Roma</a:t>
            </a:r>
          </a:p>
          <a:p>
            <a:r>
              <a:rPr lang="it-IT" sz="1200" dirty="0">
                <a:solidFill>
                  <a:schemeClr val="bg1"/>
                </a:solidFill>
                <a:latin typeface="Arial" panose="020B0604020202020204" pitchFamily="34" charset="0"/>
                <a:cs typeface="Arial" panose="020B0604020202020204" pitchFamily="34" charset="0"/>
              </a:rPr>
              <a:t>+39 06 683 38 88</a:t>
            </a:r>
          </a:p>
          <a:p>
            <a:r>
              <a:rPr lang="it-IT" sz="1200" dirty="0" err="1">
                <a:solidFill>
                  <a:schemeClr val="bg1"/>
                </a:solidFill>
                <a:latin typeface="Arial" panose="020B0604020202020204" pitchFamily="34" charset="0"/>
                <a:cs typeface="Arial" panose="020B0604020202020204" pitchFamily="34" charset="0"/>
              </a:rPr>
              <a:t>info@fondazioneecosistemi.org</a:t>
            </a:r>
            <a:endParaRPr lang="it-IT" sz="1200" dirty="0">
              <a:solidFill>
                <a:schemeClr val="bg1"/>
              </a:solidFill>
              <a:latin typeface="Arial" panose="020B0604020202020204" pitchFamily="34" charset="0"/>
              <a:cs typeface="Arial" panose="020B0604020202020204" pitchFamily="34" charset="0"/>
            </a:endParaRPr>
          </a:p>
          <a:p>
            <a:r>
              <a:rPr lang="it-IT" sz="1200" dirty="0" err="1">
                <a:solidFill>
                  <a:schemeClr val="bg1"/>
                </a:solidFill>
                <a:latin typeface="Arial" panose="020B0604020202020204" pitchFamily="34" charset="0"/>
                <a:cs typeface="Arial" panose="020B0604020202020204" pitchFamily="34" charset="0"/>
              </a:rPr>
              <a:t>fondazione.ecosistemi@pec.it</a:t>
            </a:r>
            <a:endParaRPr lang="it-IT" sz="1200" dirty="0">
              <a:solidFill>
                <a:schemeClr val="bg1"/>
              </a:solidFill>
              <a:latin typeface="Arial" panose="020B0604020202020204" pitchFamily="34" charset="0"/>
              <a:cs typeface="Arial" panose="020B0604020202020204" pitchFamily="34" charset="0"/>
            </a:endParaRPr>
          </a:p>
          <a:p>
            <a:br>
              <a:rPr lang="it-IT" sz="1200" dirty="0">
                <a:solidFill>
                  <a:schemeClr val="bg1"/>
                </a:solidFill>
                <a:latin typeface="Arial" panose="020B0604020202020204" pitchFamily="34" charset="0"/>
                <a:cs typeface="Arial" panose="020B0604020202020204" pitchFamily="34" charset="0"/>
              </a:rPr>
            </a:br>
            <a:r>
              <a:rPr lang="it-IT" sz="1200" dirty="0" err="1">
                <a:solidFill>
                  <a:schemeClr val="bg1"/>
                </a:solidFill>
                <a:latin typeface="Arial" panose="020B0604020202020204" pitchFamily="34" charset="0"/>
                <a:cs typeface="Arial" panose="020B0604020202020204" pitchFamily="34" charset="0"/>
              </a:rPr>
              <a:t>www.fondazioneecosistemi.org</a:t>
            </a:r>
            <a:endParaRPr lang="it-IT" sz="1200" dirty="0">
              <a:solidFill>
                <a:schemeClr val="bg1"/>
              </a:solidFill>
              <a:latin typeface="Arial" panose="020B0604020202020204" pitchFamily="34" charset="0"/>
              <a:cs typeface="Arial" panose="020B0604020202020204" pitchFamily="34" charset="0"/>
            </a:endParaRPr>
          </a:p>
        </p:txBody>
      </p:sp>
      <p:pic>
        <p:nvPicPr>
          <p:cNvPr id="5" name="Elemento grafico 4">
            <a:extLst>
              <a:ext uri="{FF2B5EF4-FFF2-40B4-BE49-F238E27FC236}">
                <a16:creationId xmlns:a16="http://schemas.microsoft.com/office/drawing/2014/main" id="{276FACB5-3CDC-464F-B939-D6EF028430F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78622" y="705678"/>
            <a:ext cx="1688639" cy="765656"/>
          </a:xfrm>
          <a:prstGeom prst="rect">
            <a:avLst/>
          </a:prstGeom>
        </p:spPr>
      </p:pic>
    </p:spTree>
    <p:extLst>
      <p:ext uri="{BB962C8B-B14F-4D97-AF65-F5344CB8AC3E}">
        <p14:creationId xmlns:p14="http://schemas.microsoft.com/office/powerpoint/2010/main" val="3846970512"/>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o" ma:contentTypeID="0x010100255B8ECBF0E41D4F84283CBD4EE3A7A4" ma:contentTypeVersion="12" ma:contentTypeDescription="Creare un nuovo documento." ma:contentTypeScope="" ma:versionID="3295cb2592faf1a09f30a057cf07332b">
  <xsd:schema xmlns:xsd="http://www.w3.org/2001/XMLSchema" xmlns:xs="http://www.w3.org/2001/XMLSchema" xmlns:p="http://schemas.microsoft.com/office/2006/metadata/properties" xmlns:ns2="ad1a2252-afe8-425f-8a31-b42afa2f1aa3" xmlns:ns3="47c10efa-acfd-4dcf-93b1-4e39e3d402ca" targetNamespace="http://schemas.microsoft.com/office/2006/metadata/properties" ma:root="true" ma:fieldsID="13db818be3c996fd8dc77fe0aad8677b" ns2:_="" ns3:_="">
    <xsd:import namespace="ad1a2252-afe8-425f-8a31-b42afa2f1aa3"/>
    <xsd:import namespace="47c10efa-acfd-4dcf-93b1-4e39e3d402ca"/>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d1a2252-afe8-425f-8a31-b42afa2f1aa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Tag immagine" ma:readOnly="false" ma:fieldId="{5cf76f15-5ced-4ddc-b409-7134ff3c332f}" ma:taxonomyMulti="true" ma:sspId="e1459920-209e-478c-a0d1-643b9e6ee802"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7c10efa-acfd-4dcf-93b1-4e39e3d402ca"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2ab7daa8-c36a-4c4b-b828-98061fc97da0}" ma:internalName="TaxCatchAll" ma:showField="CatchAllData" ma:web="47c10efa-acfd-4dcf-93b1-4e39e3d402c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ad1a2252-afe8-425f-8a31-b42afa2f1aa3">
      <Terms xmlns="http://schemas.microsoft.com/office/infopath/2007/PartnerControls"/>
    </lcf76f155ced4ddcb4097134ff3c332f>
    <TaxCatchAll xmlns="47c10efa-acfd-4dcf-93b1-4e39e3d402ca" xsi:nil="true"/>
  </documentManagement>
</p:properties>
</file>

<file path=customXml/itemProps1.xml><?xml version="1.0" encoding="utf-8"?>
<ds:datastoreItem xmlns:ds="http://schemas.openxmlformats.org/officeDocument/2006/customXml" ds:itemID="{53B457C6-367B-4573-8139-8F997E031641}">
  <ds:schemaRefs>
    <ds:schemaRef ds:uri="http://schemas.microsoft.com/sharepoint/v3/contenttype/forms"/>
  </ds:schemaRefs>
</ds:datastoreItem>
</file>

<file path=customXml/itemProps2.xml><?xml version="1.0" encoding="utf-8"?>
<ds:datastoreItem xmlns:ds="http://schemas.openxmlformats.org/officeDocument/2006/customXml" ds:itemID="{1D124291-5B6C-45D6-AD66-9350961B8D4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d1a2252-afe8-425f-8a31-b42afa2f1aa3"/>
    <ds:schemaRef ds:uri="47c10efa-acfd-4dcf-93b1-4e39e3d402c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0963725-F020-4D94-8814-7C11CAE173DE}">
  <ds:schemaRefs>
    <ds:schemaRef ds:uri="http://schemas.microsoft.com/office/2006/metadata/properties"/>
    <ds:schemaRef ds:uri="http://schemas.microsoft.com/office/infopath/2007/PartnerControls"/>
    <ds:schemaRef ds:uri="ad1a2252-afe8-425f-8a31-b42afa2f1aa3"/>
    <ds:schemaRef ds:uri="47c10efa-acfd-4dcf-93b1-4e39e3d402ca"/>
  </ds:schemaRefs>
</ds:datastoreItem>
</file>

<file path=docProps/app.xml><?xml version="1.0" encoding="utf-8"?>
<Properties xmlns="http://schemas.openxmlformats.org/officeDocument/2006/extended-properties" xmlns:vt="http://schemas.openxmlformats.org/officeDocument/2006/docPropsVTypes">
  <TotalTime>0</TotalTime>
  <Words>841</Words>
  <Application>Microsoft Office PowerPoint</Application>
  <PresentationFormat>Presentazione su schermo (16:9)</PresentationFormat>
  <Paragraphs>75</Paragraphs>
  <Slides>9</Slides>
  <Notes>0</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9</vt:i4>
      </vt:variant>
    </vt:vector>
  </HeadingPairs>
  <TitlesOfParts>
    <vt:vector size="13" baseType="lpstr">
      <vt:lpstr>Arial</vt:lpstr>
      <vt:lpstr>Calibri</vt:lpstr>
      <vt:lpstr>Wingdings</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Strategie e strumenti  per lo sviluppo sostenibile  Per amministrazioni pubbliche  e imprese più verdi e responsabili</dc:title>
  <dc:creator>Utente di Microsoft Office</dc:creator>
  <cp:lastModifiedBy>Silvano Falocco</cp:lastModifiedBy>
  <cp:revision>516</cp:revision>
  <cp:lastPrinted>2022-03-28T09:39:40Z</cp:lastPrinted>
  <dcterms:created xsi:type="dcterms:W3CDTF">2018-10-10T12:37:14Z</dcterms:created>
  <dcterms:modified xsi:type="dcterms:W3CDTF">2025-06-03T12:25:25Z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0x010100255B8ECBF0E41D4F84283CBD4EE3A7A4</vt:lpwstr>
  </property>
  <property fmtid="{D5CDD505-2E9C-101B-9397-08002B2CF9AE}" pid="3" name="MediaServiceImageTags">
    <vt:lpwstr/>
  </property>
</Properties>
</file>