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4"/>
  </p:notesMasterIdLst>
  <p:handoutMasterIdLst>
    <p:handoutMasterId r:id="rId25"/>
  </p:handoutMasterIdLst>
  <p:sldIdLst>
    <p:sldId id="715" r:id="rId6"/>
    <p:sldId id="729" r:id="rId7"/>
    <p:sldId id="734" r:id="rId8"/>
    <p:sldId id="736" r:id="rId9"/>
    <p:sldId id="730" r:id="rId10"/>
    <p:sldId id="731" r:id="rId11"/>
    <p:sldId id="720" r:id="rId12"/>
    <p:sldId id="732" r:id="rId13"/>
    <p:sldId id="721" r:id="rId14"/>
    <p:sldId id="722" r:id="rId15"/>
    <p:sldId id="735" r:id="rId16"/>
    <p:sldId id="723" r:id="rId17"/>
    <p:sldId id="726" r:id="rId18"/>
    <p:sldId id="724" r:id="rId19"/>
    <p:sldId id="725" r:id="rId20"/>
    <p:sldId id="727" r:id="rId21"/>
    <p:sldId id="733" r:id="rId22"/>
    <p:sldId id="728" r:id="rId23"/>
  </p:sldIdLst>
  <p:sldSz cx="12192000" cy="6858000"/>
  <p:notesSz cx="6724650" cy="97742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TREVISANI" initials="AT" lastIdx="1" clrIdx="0">
    <p:extLst>
      <p:ext uri="{19B8F6BF-5375-455C-9EA6-DF929625EA0E}">
        <p15:presenceInfo xmlns:p15="http://schemas.microsoft.com/office/powerpoint/2012/main" userId="S::andrea.trevisani@confartigianato.it::93f98812-3f53-44cd-96c8-3ae941ae1e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471B02-3C22-4718-B350-1E524D8037D8}" v="45" dt="2023-05-23T08:32:09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6054" autoAdjust="0"/>
  </p:normalViewPr>
  <p:slideViewPr>
    <p:cSldViewPr snapToGrid="0">
      <p:cViewPr varScale="1">
        <p:scale>
          <a:sx n="67" d="100"/>
          <a:sy n="67" d="100"/>
        </p:scale>
        <p:origin x="84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9" d="100"/>
          <a:sy n="59" d="100"/>
        </p:scale>
        <p:origin x="2966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SCALIA" userId="03838549-b363-4f43-af87-58becc64f8d6" providerId="ADAL" clId="{34471B02-3C22-4718-B350-1E524D8037D8}"/>
    <pc:docChg chg="undo custSel addSld delSld modSld sldOrd">
      <pc:chgData name="Andrea SCALIA" userId="03838549-b363-4f43-af87-58becc64f8d6" providerId="ADAL" clId="{34471B02-3C22-4718-B350-1E524D8037D8}" dt="2023-05-23T08:59:55.171" v="2911" actId="255"/>
      <pc:docMkLst>
        <pc:docMk/>
      </pc:docMkLst>
      <pc:sldChg chg="addSp modSp mod">
        <pc:chgData name="Andrea SCALIA" userId="03838549-b363-4f43-af87-58becc64f8d6" providerId="ADAL" clId="{34471B02-3C22-4718-B350-1E524D8037D8}" dt="2023-05-23T07:51:33.760" v="2762" actId="947"/>
        <pc:sldMkLst>
          <pc:docMk/>
          <pc:sldMk cId="412222910" sldId="715"/>
        </pc:sldMkLst>
        <pc:spChg chg="mod">
          <ac:chgData name="Andrea SCALIA" userId="03838549-b363-4f43-af87-58becc64f8d6" providerId="ADAL" clId="{34471B02-3C22-4718-B350-1E524D8037D8}" dt="2023-05-23T07:51:33.760" v="2762" actId="947"/>
          <ac:spMkLst>
            <pc:docMk/>
            <pc:sldMk cId="412222910" sldId="715"/>
            <ac:spMk id="4" creationId="{609996BC-D54C-4B7E-9687-D5D1BCB59A01}"/>
          </ac:spMkLst>
        </pc:spChg>
        <pc:picChg chg="add mod">
          <ac:chgData name="Andrea SCALIA" userId="03838549-b363-4f43-af87-58becc64f8d6" providerId="ADAL" clId="{34471B02-3C22-4718-B350-1E524D8037D8}" dt="2023-05-23T07:51:02.237" v="2761" actId="1076"/>
          <ac:picMkLst>
            <pc:docMk/>
            <pc:sldMk cId="412222910" sldId="715"/>
            <ac:picMk id="3" creationId="{8E05E0F8-3E57-0DCD-616B-A54327596949}"/>
          </ac:picMkLst>
        </pc:picChg>
      </pc:sldChg>
      <pc:sldChg chg="addSp modSp add mod">
        <pc:chgData name="Andrea SCALIA" userId="03838549-b363-4f43-af87-58becc64f8d6" providerId="ADAL" clId="{34471B02-3C22-4718-B350-1E524D8037D8}" dt="2023-05-22T14:40:16.454" v="1588" actId="1076"/>
        <pc:sldMkLst>
          <pc:docMk/>
          <pc:sldMk cId="3043371728" sldId="720"/>
        </pc:sldMkLst>
        <pc:spChg chg="add mod">
          <ac:chgData name="Andrea SCALIA" userId="03838549-b363-4f43-af87-58becc64f8d6" providerId="ADAL" clId="{34471B02-3C22-4718-B350-1E524D8037D8}" dt="2023-05-22T14:40:16.454" v="1588" actId="1076"/>
          <ac:spMkLst>
            <pc:docMk/>
            <pc:sldMk cId="3043371728" sldId="720"/>
            <ac:spMk id="4" creationId="{841D489B-47E0-75B8-1483-E2B4FA22F548}"/>
          </ac:spMkLst>
        </pc:spChg>
      </pc:sldChg>
      <pc:sldChg chg="modSp mod">
        <pc:chgData name="Andrea SCALIA" userId="03838549-b363-4f43-af87-58becc64f8d6" providerId="ADAL" clId="{34471B02-3C22-4718-B350-1E524D8037D8}" dt="2023-05-22T15:37:43.465" v="2184" actId="20577"/>
        <pc:sldMkLst>
          <pc:docMk/>
          <pc:sldMk cId="225278365" sldId="721"/>
        </pc:sldMkLst>
        <pc:spChg chg="mod">
          <ac:chgData name="Andrea SCALIA" userId="03838549-b363-4f43-af87-58becc64f8d6" providerId="ADAL" clId="{34471B02-3C22-4718-B350-1E524D8037D8}" dt="2023-05-22T14:36:24.361" v="1560" actId="122"/>
          <ac:spMkLst>
            <pc:docMk/>
            <pc:sldMk cId="225278365" sldId="721"/>
            <ac:spMk id="2" creationId="{D8B32D51-9A54-4F82-B4C6-B56D0A7C2320}"/>
          </ac:spMkLst>
        </pc:spChg>
        <pc:spChg chg="mod">
          <ac:chgData name="Andrea SCALIA" userId="03838549-b363-4f43-af87-58becc64f8d6" providerId="ADAL" clId="{34471B02-3C22-4718-B350-1E524D8037D8}" dt="2023-05-22T15:37:43.465" v="2184" actId="20577"/>
          <ac:spMkLst>
            <pc:docMk/>
            <pc:sldMk cId="225278365" sldId="721"/>
            <ac:spMk id="3" creationId="{96D4D670-234F-4D66-B716-39D32C8392D5}"/>
          </ac:spMkLst>
        </pc:spChg>
      </pc:sldChg>
      <pc:sldChg chg="addSp modSp add del mod">
        <pc:chgData name="Andrea SCALIA" userId="03838549-b363-4f43-af87-58becc64f8d6" providerId="ADAL" clId="{34471B02-3C22-4718-B350-1E524D8037D8}" dt="2023-05-23T08:38:22.669" v="2863" actId="20577"/>
        <pc:sldMkLst>
          <pc:docMk/>
          <pc:sldMk cId="2261761955" sldId="722"/>
        </pc:sldMkLst>
        <pc:spChg chg="mod">
          <ac:chgData name="Andrea SCALIA" userId="03838549-b363-4f43-af87-58becc64f8d6" providerId="ADAL" clId="{34471B02-3C22-4718-B350-1E524D8037D8}" dt="2023-05-22T14:01:47.875" v="1391" actId="947"/>
          <ac:spMkLst>
            <pc:docMk/>
            <pc:sldMk cId="2261761955" sldId="722"/>
            <ac:spMk id="2" creationId="{D8B32D51-9A54-4F82-B4C6-B56D0A7C2320}"/>
          </ac:spMkLst>
        </pc:spChg>
        <pc:spChg chg="mod">
          <ac:chgData name="Andrea SCALIA" userId="03838549-b363-4f43-af87-58becc64f8d6" providerId="ADAL" clId="{34471B02-3C22-4718-B350-1E524D8037D8}" dt="2023-05-23T08:38:22.669" v="2863" actId="20577"/>
          <ac:spMkLst>
            <pc:docMk/>
            <pc:sldMk cId="2261761955" sldId="722"/>
            <ac:spMk id="3" creationId="{96D4D670-234F-4D66-B716-39D32C8392D5}"/>
          </ac:spMkLst>
        </pc:spChg>
        <pc:picChg chg="add mod">
          <ac:chgData name="Andrea SCALIA" userId="03838549-b363-4f43-af87-58becc64f8d6" providerId="ADAL" clId="{34471B02-3C22-4718-B350-1E524D8037D8}" dt="2023-05-23T08:37:05.586" v="2848" actId="1076"/>
          <ac:picMkLst>
            <pc:docMk/>
            <pc:sldMk cId="2261761955" sldId="722"/>
            <ac:picMk id="5" creationId="{EFAB5F69-271D-7C03-0323-2A9A08C43867}"/>
          </ac:picMkLst>
        </pc:picChg>
        <pc:picChg chg="add mod">
          <ac:chgData name="Andrea SCALIA" userId="03838549-b363-4f43-af87-58becc64f8d6" providerId="ADAL" clId="{34471B02-3C22-4718-B350-1E524D8037D8}" dt="2023-05-23T08:37:02.627" v="2847" actId="1076"/>
          <ac:picMkLst>
            <pc:docMk/>
            <pc:sldMk cId="2261761955" sldId="722"/>
            <ac:picMk id="7" creationId="{66C16DC2-486F-E437-5602-BA40AA34D14E}"/>
          </ac:picMkLst>
        </pc:picChg>
      </pc:sldChg>
      <pc:sldChg chg="modSp add mod">
        <pc:chgData name="Andrea SCALIA" userId="03838549-b363-4f43-af87-58becc64f8d6" providerId="ADAL" clId="{34471B02-3C22-4718-B350-1E524D8037D8}" dt="2023-05-22T14:49:28.912" v="1825" actId="6549"/>
        <pc:sldMkLst>
          <pc:docMk/>
          <pc:sldMk cId="3692032897" sldId="723"/>
        </pc:sldMkLst>
        <pc:spChg chg="mod">
          <ac:chgData name="Andrea SCALIA" userId="03838549-b363-4f43-af87-58becc64f8d6" providerId="ADAL" clId="{34471B02-3C22-4718-B350-1E524D8037D8}" dt="2023-05-22T14:45:59.718" v="1745" actId="108"/>
          <ac:spMkLst>
            <pc:docMk/>
            <pc:sldMk cId="3692032897" sldId="723"/>
            <ac:spMk id="2" creationId="{D8B32D51-9A54-4F82-B4C6-B56D0A7C2320}"/>
          </ac:spMkLst>
        </pc:spChg>
        <pc:spChg chg="mod">
          <ac:chgData name="Andrea SCALIA" userId="03838549-b363-4f43-af87-58becc64f8d6" providerId="ADAL" clId="{34471B02-3C22-4718-B350-1E524D8037D8}" dt="2023-05-22T14:49:28.912" v="1825" actId="6549"/>
          <ac:spMkLst>
            <pc:docMk/>
            <pc:sldMk cId="3692032897" sldId="723"/>
            <ac:spMk id="3" creationId="{96D4D670-234F-4D66-B716-39D32C8392D5}"/>
          </ac:spMkLst>
        </pc:spChg>
      </pc:sldChg>
      <pc:sldChg chg="addSp delSp modSp add mod ord">
        <pc:chgData name="Andrea SCALIA" userId="03838549-b363-4f43-af87-58becc64f8d6" providerId="ADAL" clId="{34471B02-3C22-4718-B350-1E524D8037D8}" dt="2023-05-22T15:21:15.631" v="1857" actId="478"/>
        <pc:sldMkLst>
          <pc:docMk/>
          <pc:sldMk cId="2145796358" sldId="724"/>
        </pc:sldMkLst>
        <pc:spChg chg="del mod">
          <ac:chgData name="Andrea SCALIA" userId="03838549-b363-4f43-af87-58becc64f8d6" providerId="ADAL" clId="{34471B02-3C22-4718-B350-1E524D8037D8}" dt="2023-05-22T15:21:11.777" v="1855" actId="478"/>
          <ac:spMkLst>
            <pc:docMk/>
            <pc:sldMk cId="2145796358" sldId="724"/>
            <ac:spMk id="2" creationId="{D8B32D51-9A54-4F82-B4C6-B56D0A7C2320}"/>
          </ac:spMkLst>
        </pc:spChg>
        <pc:spChg chg="mod">
          <ac:chgData name="Andrea SCALIA" userId="03838549-b363-4f43-af87-58becc64f8d6" providerId="ADAL" clId="{34471B02-3C22-4718-B350-1E524D8037D8}" dt="2023-05-22T13:14:09.488" v="670" actId="20577"/>
          <ac:spMkLst>
            <pc:docMk/>
            <pc:sldMk cId="2145796358" sldId="724"/>
            <ac:spMk id="3" creationId="{96D4D670-234F-4D66-B716-39D32C8392D5}"/>
          </ac:spMkLst>
        </pc:spChg>
        <pc:spChg chg="add del mod">
          <ac:chgData name="Andrea SCALIA" userId="03838549-b363-4f43-af87-58becc64f8d6" providerId="ADAL" clId="{34471B02-3C22-4718-B350-1E524D8037D8}" dt="2023-05-22T13:15:18.608" v="680" actId="478"/>
          <ac:spMkLst>
            <pc:docMk/>
            <pc:sldMk cId="2145796358" sldId="724"/>
            <ac:spMk id="10" creationId="{582CEA4D-D5F3-162E-E231-486CC98E69AD}"/>
          </ac:spMkLst>
        </pc:spChg>
        <pc:spChg chg="add del mod">
          <ac:chgData name="Andrea SCALIA" userId="03838549-b363-4f43-af87-58becc64f8d6" providerId="ADAL" clId="{34471B02-3C22-4718-B350-1E524D8037D8}" dt="2023-05-22T15:21:15.631" v="1857" actId="478"/>
          <ac:spMkLst>
            <pc:docMk/>
            <pc:sldMk cId="2145796358" sldId="724"/>
            <ac:spMk id="17" creationId="{7EDB33EE-084D-2117-432E-21D8DE014C02}"/>
          </ac:spMkLst>
        </pc:spChg>
        <pc:spChg chg="add mod">
          <ac:chgData name="Andrea SCALIA" userId="03838549-b363-4f43-af87-58becc64f8d6" providerId="ADAL" clId="{34471B02-3C22-4718-B350-1E524D8037D8}" dt="2023-05-22T15:21:12.292" v="1856"/>
          <ac:spMkLst>
            <pc:docMk/>
            <pc:sldMk cId="2145796358" sldId="724"/>
            <ac:spMk id="18" creationId="{F50F41AB-C456-3362-1DA4-D4E3FEBD1B25}"/>
          </ac:spMkLst>
        </pc:spChg>
        <pc:picChg chg="add mod">
          <ac:chgData name="Andrea SCALIA" userId="03838549-b363-4f43-af87-58becc64f8d6" providerId="ADAL" clId="{34471B02-3C22-4718-B350-1E524D8037D8}" dt="2023-05-22T13:14:25.272" v="673" actId="1076"/>
          <ac:picMkLst>
            <pc:docMk/>
            <pc:sldMk cId="2145796358" sldId="724"/>
            <ac:picMk id="5" creationId="{3147AF0C-EB16-DBDC-FA17-FEF1CB661852}"/>
          </ac:picMkLst>
        </pc:picChg>
        <pc:picChg chg="add mod">
          <ac:chgData name="Andrea SCALIA" userId="03838549-b363-4f43-af87-58becc64f8d6" providerId="ADAL" clId="{34471B02-3C22-4718-B350-1E524D8037D8}" dt="2023-05-22T13:14:33.936" v="675" actId="1076"/>
          <ac:picMkLst>
            <pc:docMk/>
            <pc:sldMk cId="2145796358" sldId="724"/>
            <ac:picMk id="7" creationId="{DEE84A27-06DB-2036-52F7-D8E5B216D1DD}"/>
          </ac:picMkLst>
        </pc:picChg>
        <pc:picChg chg="add mod">
          <ac:chgData name="Andrea SCALIA" userId="03838549-b363-4f43-af87-58becc64f8d6" providerId="ADAL" clId="{34471B02-3C22-4718-B350-1E524D8037D8}" dt="2023-05-22T13:16:00.888" v="683" actId="14100"/>
          <ac:picMkLst>
            <pc:docMk/>
            <pc:sldMk cId="2145796358" sldId="724"/>
            <ac:picMk id="9" creationId="{4DC031DB-C8A7-0C14-6B6E-B08E681D135C}"/>
          </ac:picMkLst>
        </pc:picChg>
        <pc:picChg chg="add del">
          <ac:chgData name="Andrea SCALIA" userId="03838549-b363-4f43-af87-58becc64f8d6" providerId="ADAL" clId="{34471B02-3C22-4718-B350-1E524D8037D8}" dt="2023-05-22T13:17:07.139" v="690" actId="22"/>
          <ac:picMkLst>
            <pc:docMk/>
            <pc:sldMk cId="2145796358" sldId="724"/>
            <ac:picMk id="14" creationId="{52C7C9E0-C4FD-A66F-EFBB-251AB1BA29D1}"/>
          </ac:picMkLst>
        </pc:picChg>
        <pc:cxnChg chg="add mod">
          <ac:chgData name="Andrea SCALIA" userId="03838549-b363-4f43-af87-58becc64f8d6" providerId="ADAL" clId="{34471B02-3C22-4718-B350-1E524D8037D8}" dt="2023-05-22T13:17:00.346" v="688" actId="208"/>
          <ac:cxnSpMkLst>
            <pc:docMk/>
            <pc:sldMk cId="2145796358" sldId="724"/>
            <ac:cxnSpMk id="12" creationId="{644CF798-7E4A-3C84-F748-8E544EDD690F}"/>
          </ac:cxnSpMkLst>
        </pc:cxnChg>
        <pc:cxnChg chg="add mod">
          <ac:chgData name="Andrea SCALIA" userId="03838549-b363-4f43-af87-58becc64f8d6" providerId="ADAL" clId="{34471B02-3C22-4718-B350-1E524D8037D8}" dt="2023-05-22T13:17:17.360" v="742" actId="1036"/>
          <ac:cxnSpMkLst>
            <pc:docMk/>
            <pc:sldMk cId="2145796358" sldId="724"/>
            <ac:cxnSpMk id="15" creationId="{FD0B88CD-ECE2-661C-3492-5419FC29D5BB}"/>
          </ac:cxnSpMkLst>
        </pc:cxnChg>
      </pc:sldChg>
      <pc:sldChg chg="addSp delSp modSp add mod">
        <pc:chgData name="Andrea SCALIA" userId="03838549-b363-4f43-af87-58becc64f8d6" providerId="ADAL" clId="{34471B02-3C22-4718-B350-1E524D8037D8}" dt="2023-05-22T15:21:27.444" v="1860"/>
        <pc:sldMkLst>
          <pc:docMk/>
          <pc:sldMk cId="716806702" sldId="725"/>
        </pc:sldMkLst>
        <pc:spChg chg="del">
          <ac:chgData name="Andrea SCALIA" userId="03838549-b363-4f43-af87-58becc64f8d6" providerId="ADAL" clId="{34471B02-3C22-4718-B350-1E524D8037D8}" dt="2023-05-22T15:21:20.674" v="1858" actId="478"/>
          <ac:spMkLst>
            <pc:docMk/>
            <pc:sldMk cId="716806702" sldId="725"/>
            <ac:spMk id="2" creationId="{D8B32D51-9A54-4F82-B4C6-B56D0A7C2320}"/>
          </ac:spMkLst>
        </pc:spChg>
        <pc:spChg chg="mod">
          <ac:chgData name="Andrea SCALIA" userId="03838549-b363-4f43-af87-58becc64f8d6" providerId="ADAL" clId="{34471B02-3C22-4718-B350-1E524D8037D8}" dt="2023-05-22T14:06:34.439" v="1463" actId="207"/>
          <ac:spMkLst>
            <pc:docMk/>
            <pc:sldMk cId="716806702" sldId="725"/>
            <ac:spMk id="3" creationId="{96D4D670-234F-4D66-B716-39D32C8392D5}"/>
          </ac:spMkLst>
        </pc:spChg>
        <pc:spChg chg="add mod">
          <ac:chgData name="Andrea SCALIA" userId="03838549-b363-4f43-af87-58becc64f8d6" providerId="ADAL" clId="{34471B02-3C22-4718-B350-1E524D8037D8}" dt="2023-05-22T14:08:08.391" v="1475" actId="6549"/>
          <ac:spMkLst>
            <pc:docMk/>
            <pc:sldMk cId="716806702" sldId="725"/>
            <ac:spMk id="4" creationId="{F5C6BFF7-88FC-AEB8-A2D7-750B3443A730}"/>
          </ac:spMkLst>
        </pc:spChg>
        <pc:spChg chg="add del mod">
          <ac:chgData name="Andrea SCALIA" userId="03838549-b363-4f43-af87-58becc64f8d6" providerId="ADAL" clId="{34471B02-3C22-4718-B350-1E524D8037D8}" dt="2023-05-22T15:21:26.591" v="1859" actId="478"/>
          <ac:spMkLst>
            <pc:docMk/>
            <pc:sldMk cId="716806702" sldId="725"/>
            <ac:spMk id="17" creationId="{6774A3D6-410E-40D6-2FBC-7750333EB81C}"/>
          </ac:spMkLst>
        </pc:spChg>
        <pc:spChg chg="add mod">
          <ac:chgData name="Andrea SCALIA" userId="03838549-b363-4f43-af87-58becc64f8d6" providerId="ADAL" clId="{34471B02-3C22-4718-B350-1E524D8037D8}" dt="2023-05-22T15:21:27.444" v="1860"/>
          <ac:spMkLst>
            <pc:docMk/>
            <pc:sldMk cId="716806702" sldId="725"/>
            <ac:spMk id="18" creationId="{05468ABF-B33D-B4BA-C875-C290E53CB9F8}"/>
          </ac:spMkLst>
        </pc:spChg>
        <pc:picChg chg="del">
          <ac:chgData name="Andrea SCALIA" userId="03838549-b363-4f43-af87-58becc64f8d6" providerId="ADAL" clId="{34471B02-3C22-4718-B350-1E524D8037D8}" dt="2023-05-22T13:26:51.425" v="744" actId="478"/>
          <ac:picMkLst>
            <pc:docMk/>
            <pc:sldMk cId="716806702" sldId="725"/>
            <ac:picMk id="5" creationId="{3147AF0C-EB16-DBDC-FA17-FEF1CB661852}"/>
          </ac:picMkLst>
        </pc:picChg>
        <pc:picChg chg="del">
          <ac:chgData name="Andrea SCALIA" userId="03838549-b363-4f43-af87-58becc64f8d6" providerId="ADAL" clId="{34471B02-3C22-4718-B350-1E524D8037D8}" dt="2023-05-22T13:26:54.467" v="746" actId="478"/>
          <ac:picMkLst>
            <pc:docMk/>
            <pc:sldMk cId="716806702" sldId="725"/>
            <ac:picMk id="7" creationId="{DEE84A27-06DB-2036-52F7-D8E5B216D1DD}"/>
          </ac:picMkLst>
        </pc:picChg>
        <pc:picChg chg="del">
          <ac:chgData name="Andrea SCALIA" userId="03838549-b363-4f43-af87-58becc64f8d6" providerId="ADAL" clId="{34471B02-3C22-4718-B350-1E524D8037D8}" dt="2023-05-22T13:26:53.649" v="745" actId="478"/>
          <ac:picMkLst>
            <pc:docMk/>
            <pc:sldMk cId="716806702" sldId="725"/>
            <ac:picMk id="9" creationId="{4DC031DB-C8A7-0C14-6B6E-B08E681D135C}"/>
          </ac:picMkLst>
        </pc:picChg>
        <pc:cxnChg chg="add mod">
          <ac:chgData name="Andrea SCALIA" userId="03838549-b363-4f43-af87-58becc64f8d6" providerId="ADAL" clId="{34471B02-3C22-4718-B350-1E524D8037D8}" dt="2023-05-22T14:50:55.880" v="1851" actId="14100"/>
          <ac:cxnSpMkLst>
            <pc:docMk/>
            <pc:sldMk cId="716806702" sldId="725"/>
            <ac:cxnSpMk id="8" creationId="{919525AB-3B31-5A9E-5FC0-8ED69D477A8C}"/>
          </ac:cxnSpMkLst>
        </pc:cxnChg>
        <pc:cxnChg chg="add mod">
          <ac:chgData name="Andrea SCALIA" userId="03838549-b363-4f43-af87-58becc64f8d6" providerId="ADAL" clId="{34471B02-3C22-4718-B350-1E524D8037D8}" dt="2023-05-22T14:50:58.744" v="1852" actId="14100"/>
          <ac:cxnSpMkLst>
            <pc:docMk/>
            <pc:sldMk cId="716806702" sldId="725"/>
            <ac:cxnSpMk id="10" creationId="{3A1E36B1-EEB0-7C2B-B3F6-C44CEA5CD1AF}"/>
          </ac:cxnSpMkLst>
        </pc:cxnChg>
        <pc:cxnChg chg="del">
          <ac:chgData name="Andrea SCALIA" userId="03838549-b363-4f43-af87-58becc64f8d6" providerId="ADAL" clId="{34471B02-3C22-4718-B350-1E524D8037D8}" dt="2023-05-22T13:26:56.002" v="748" actId="478"/>
          <ac:cxnSpMkLst>
            <pc:docMk/>
            <pc:sldMk cId="716806702" sldId="725"/>
            <ac:cxnSpMk id="12" creationId="{644CF798-7E4A-3C84-F748-8E544EDD690F}"/>
          </ac:cxnSpMkLst>
        </pc:cxnChg>
        <pc:cxnChg chg="del">
          <ac:chgData name="Andrea SCALIA" userId="03838549-b363-4f43-af87-58becc64f8d6" providerId="ADAL" clId="{34471B02-3C22-4718-B350-1E524D8037D8}" dt="2023-05-22T13:26:55.234" v="747" actId="478"/>
          <ac:cxnSpMkLst>
            <pc:docMk/>
            <pc:sldMk cId="716806702" sldId="725"/>
            <ac:cxnSpMk id="15" creationId="{FD0B88CD-ECE2-661C-3492-5419FC29D5BB}"/>
          </ac:cxnSpMkLst>
        </pc:cxnChg>
      </pc:sldChg>
      <pc:sldChg chg="addSp delSp modSp add mod ord modClrScheme chgLayout">
        <pc:chgData name="Andrea SCALIA" userId="03838549-b363-4f43-af87-58becc64f8d6" providerId="ADAL" clId="{34471B02-3C22-4718-B350-1E524D8037D8}" dt="2023-05-22T14:45:25.255" v="1741" actId="1076"/>
        <pc:sldMkLst>
          <pc:docMk/>
          <pc:sldMk cId="2526327992" sldId="726"/>
        </pc:sldMkLst>
        <pc:spChg chg="del mod">
          <ac:chgData name="Andrea SCALIA" userId="03838549-b363-4f43-af87-58becc64f8d6" providerId="ADAL" clId="{34471B02-3C22-4718-B350-1E524D8037D8}" dt="2023-05-22T13:42:09.012" v="940" actId="478"/>
          <ac:spMkLst>
            <pc:docMk/>
            <pc:sldMk cId="2526327992" sldId="726"/>
            <ac:spMk id="2" creationId="{D8B32D51-9A54-4F82-B4C6-B56D0A7C2320}"/>
          </ac:spMkLst>
        </pc:spChg>
        <pc:spChg chg="del">
          <ac:chgData name="Andrea SCALIA" userId="03838549-b363-4f43-af87-58becc64f8d6" providerId="ADAL" clId="{34471B02-3C22-4718-B350-1E524D8037D8}" dt="2023-05-22T13:41:00.831" v="904" actId="478"/>
          <ac:spMkLst>
            <pc:docMk/>
            <pc:sldMk cId="2526327992" sldId="726"/>
            <ac:spMk id="3" creationId="{96D4D670-234F-4D66-B716-39D32C8392D5}"/>
          </ac:spMkLst>
        </pc:spChg>
        <pc:spChg chg="add del mod">
          <ac:chgData name="Andrea SCALIA" userId="03838549-b363-4f43-af87-58becc64f8d6" providerId="ADAL" clId="{34471B02-3C22-4718-B350-1E524D8037D8}" dt="2023-05-22T13:41:04.562" v="906" actId="478"/>
          <ac:spMkLst>
            <pc:docMk/>
            <pc:sldMk cId="2526327992" sldId="726"/>
            <ac:spMk id="5" creationId="{3AC136AF-EF54-9E94-AB7A-1A6908E626B8}"/>
          </ac:spMkLst>
        </pc:spChg>
        <pc:spChg chg="add del mod">
          <ac:chgData name="Andrea SCALIA" userId="03838549-b363-4f43-af87-58becc64f8d6" providerId="ADAL" clId="{34471B02-3C22-4718-B350-1E524D8037D8}" dt="2023-05-22T13:42:10.818" v="941" actId="478"/>
          <ac:spMkLst>
            <pc:docMk/>
            <pc:sldMk cId="2526327992" sldId="726"/>
            <ac:spMk id="9" creationId="{D0EE8912-33CF-2425-5355-F82AFF0F768E}"/>
          </ac:spMkLst>
        </pc:spChg>
        <pc:spChg chg="add mod">
          <ac:chgData name="Andrea SCALIA" userId="03838549-b363-4f43-af87-58becc64f8d6" providerId="ADAL" clId="{34471B02-3C22-4718-B350-1E524D8037D8}" dt="2023-05-22T14:45:25.255" v="1741" actId="1076"/>
          <ac:spMkLst>
            <pc:docMk/>
            <pc:sldMk cId="2526327992" sldId="726"/>
            <ac:spMk id="10" creationId="{561AEA1D-7082-6C08-4572-683A664DC745}"/>
          </ac:spMkLst>
        </pc:spChg>
        <pc:spChg chg="add mod">
          <ac:chgData name="Andrea SCALIA" userId="03838549-b363-4f43-af87-58becc64f8d6" providerId="ADAL" clId="{34471B02-3C22-4718-B350-1E524D8037D8}" dt="2023-05-22T13:42:34.603" v="943" actId="1076"/>
          <ac:spMkLst>
            <pc:docMk/>
            <pc:sldMk cId="2526327992" sldId="726"/>
            <ac:spMk id="12" creationId="{D595465C-0F24-5553-58B9-F40A7E2E20F2}"/>
          </ac:spMkLst>
        </pc:spChg>
        <pc:picChg chg="add mod">
          <ac:chgData name="Andrea SCALIA" userId="03838549-b363-4f43-af87-58becc64f8d6" providerId="ADAL" clId="{34471B02-3C22-4718-B350-1E524D8037D8}" dt="2023-05-22T13:42:13.683" v="942" actId="1076"/>
          <ac:picMkLst>
            <pc:docMk/>
            <pc:sldMk cId="2526327992" sldId="726"/>
            <ac:picMk id="7" creationId="{38311EE6-14DA-B0B3-1CD8-9C5A139B1657}"/>
          </ac:picMkLst>
        </pc:picChg>
      </pc:sldChg>
      <pc:sldChg chg="addSp delSp modSp add mod ord">
        <pc:chgData name="Andrea SCALIA" userId="03838549-b363-4f43-af87-58becc64f8d6" providerId="ADAL" clId="{34471B02-3C22-4718-B350-1E524D8037D8}" dt="2023-05-22T15:21:46.561" v="1863" actId="478"/>
        <pc:sldMkLst>
          <pc:docMk/>
          <pc:sldMk cId="1970658942" sldId="727"/>
        </pc:sldMkLst>
        <pc:spChg chg="add del mod">
          <ac:chgData name="Andrea SCALIA" userId="03838549-b363-4f43-af87-58becc64f8d6" providerId="ADAL" clId="{34471B02-3C22-4718-B350-1E524D8037D8}" dt="2023-05-22T15:21:34.257" v="1861" actId="478"/>
          <ac:spMkLst>
            <pc:docMk/>
            <pc:sldMk cId="1970658942" sldId="727"/>
            <ac:spMk id="4" creationId="{EB516CC5-A052-DA88-A18A-9F08CB3B6481}"/>
          </ac:spMkLst>
        </pc:spChg>
        <pc:spChg chg="add del mod">
          <ac:chgData name="Andrea SCALIA" userId="03838549-b363-4f43-af87-58becc64f8d6" providerId="ADAL" clId="{34471B02-3C22-4718-B350-1E524D8037D8}" dt="2023-05-22T15:21:46.561" v="1863" actId="478"/>
          <ac:spMkLst>
            <pc:docMk/>
            <pc:sldMk cId="1970658942" sldId="727"/>
            <ac:spMk id="6" creationId="{0150CF6D-15BC-FFBB-EBFD-840986FE859C}"/>
          </ac:spMkLst>
        </pc:spChg>
        <pc:spChg chg="add mod">
          <ac:chgData name="Andrea SCALIA" userId="03838549-b363-4f43-af87-58becc64f8d6" providerId="ADAL" clId="{34471B02-3C22-4718-B350-1E524D8037D8}" dt="2023-05-22T15:21:37.061" v="1862"/>
          <ac:spMkLst>
            <pc:docMk/>
            <pc:sldMk cId="1970658942" sldId="727"/>
            <ac:spMk id="8" creationId="{5AE817F7-1A39-7508-6DBE-75A9072CA75B}"/>
          </ac:spMkLst>
        </pc:spChg>
        <pc:spChg chg="mod">
          <ac:chgData name="Andrea SCALIA" userId="03838549-b363-4f43-af87-58becc64f8d6" providerId="ADAL" clId="{34471B02-3C22-4718-B350-1E524D8037D8}" dt="2023-05-22T13:44:58.777" v="978" actId="6549"/>
          <ac:spMkLst>
            <pc:docMk/>
            <pc:sldMk cId="1970658942" sldId="727"/>
            <ac:spMk id="12" creationId="{D595465C-0F24-5553-58B9-F40A7E2E20F2}"/>
          </ac:spMkLst>
        </pc:spChg>
        <pc:picChg chg="add mod">
          <ac:chgData name="Andrea SCALIA" userId="03838549-b363-4f43-af87-58becc64f8d6" providerId="ADAL" clId="{34471B02-3C22-4718-B350-1E524D8037D8}" dt="2023-05-22T13:44:23.719" v="948" actId="1076"/>
          <ac:picMkLst>
            <pc:docMk/>
            <pc:sldMk cId="1970658942" sldId="727"/>
            <ac:picMk id="3" creationId="{C74608CA-782A-334C-0B02-F7E4CFAE8489}"/>
          </ac:picMkLst>
        </pc:picChg>
        <pc:picChg chg="del">
          <ac:chgData name="Andrea SCALIA" userId="03838549-b363-4f43-af87-58becc64f8d6" providerId="ADAL" clId="{34471B02-3C22-4718-B350-1E524D8037D8}" dt="2023-05-22T13:44:15.462" v="945" actId="478"/>
          <ac:picMkLst>
            <pc:docMk/>
            <pc:sldMk cId="1970658942" sldId="727"/>
            <ac:picMk id="7" creationId="{38311EE6-14DA-B0B3-1CD8-9C5A139B1657}"/>
          </ac:picMkLst>
        </pc:picChg>
      </pc:sldChg>
      <pc:sldChg chg="addSp delSp modSp add mod modClrScheme chgLayout">
        <pc:chgData name="Andrea SCALIA" userId="03838549-b363-4f43-af87-58becc64f8d6" providerId="ADAL" clId="{34471B02-3C22-4718-B350-1E524D8037D8}" dt="2023-05-23T08:32:09.617" v="2839" actId="20577"/>
        <pc:sldMkLst>
          <pc:docMk/>
          <pc:sldMk cId="2298780428" sldId="728"/>
        </pc:sldMkLst>
        <pc:spChg chg="mod">
          <ac:chgData name="Andrea SCALIA" userId="03838549-b363-4f43-af87-58becc64f8d6" providerId="ADAL" clId="{34471B02-3C22-4718-B350-1E524D8037D8}" dt="2023-05-23T08:30:38.362" v="2818" actId="14100"/>
          <ac:spMkLst>
            <pc:docMk/>
            <pc:sldMk cId="2298780428" sldId="728"/>
            <ac:spMk id="2" creationId="{D8B32D51-9A54-4F82-B4C6-B56D0A7C2320}"/>
          </ac:spMkLst>
        </pc:spChg>
        <pc:spChg chg="add del mod">
          <ac:chgData name="Andrea SCALIA" userId="03838549-b363-4f43-af87-58becc64f8d6" providerId="ADAL" clId="{34471B02-3C22-4718-B350-1E524D8037D8}" dt="2023-05-23T08:29:51.358" v="2814" actId="26606"/>
          <ac:spMkLst>
            <pc:docMk/>
            <pc:sldMk cId="2298780428" sldId="728"/>
            <ac:spMk id="3" creationId="{96D4D670-234F-4D66-B716-39D32C8392D5}"/>
          </ac:spMkLst>
        </pc:spChg>
        <pc:spChg chg="add del mod">
          <ac:chgData name="Andrea SCALIA" userId="03838549-b363-4f43-af87-58becc64f8d6" providerId="ADAL" clId="{34471B02-3C22-4718-B350-1E524D8037D8}" dt="2023-05-23T07:34:19.832" v="2731" actId="26606"/>
          <ac:spMkLst>
            <pc:docMk/>
            <pc:sldMk cId="2298780428" sldId="728"/>
            <ac:spMk id="6" creationId="{8DA0F043-BA3A-6428-B312-E35290A5126D}"/>
          </ac:spMkLst>
        </pc:spChg>
        <pc:spChg chg="add del mod">
          <ac:chgData name="Andrea SCALIA" userId="03838549-b363-4f43-af87-58becc64f8d6" providerId="ADAL" clId="{34471B02-3C22-4718-B350-1E524D8037D8}" dt="2023-05-23T08:31:19.450" v="2833" actId="478"/>
          <ac:spMkLst>
            <pc:docMk/>
            <pc:sldMk cId="2298780428" sldId="728"/>
            <ac:spMk id="13" creationId="{61F435AC-E972-E9A2-45CC-7B3F4689EA55}"/>
          </ac:spMkLst>
        </pc:spChg>
        <pc:graphicFrameChg chg="add del">
          <ac:chgData name="Andrea SCALIA" userId="03838549-b363-4f43-af87-58becc64f8d6" providerId="ADAL" clId="{34471B02-3C22-4718-B350-1E524D8037D8}" dt="2023-05-22T16:02:31.928" v="2716" actId="26606"/>
          <ac:graphicFrameMkLst>
            <pc:docMk/>
            <pc:sldMk cId="2298780428" sldId="728"/>
            <ac:graphicFrameMk id="5" creationId="{EE4B3740-06AF-A4F1-CF3D-327FF0E12246}"/>
          </ac:graphicFrameMkLst>
        </pc:graphicFrameChg>
        <pc:graphicFrameChg chg="add del">
          <ac:chgData name="Andrea SCALIA" userId="03838549-b363-4f43-af87-58becc64f8d6" providerId="ADAL" clId="{34471B02-3C22-4718-B350-1E524D8037D8}" dt="2023-05-22T16:02:34.195" v="2718" actId="26606"/>
          <ac:graphicFrameMkLst>
            <pc:docMk/>
            <pc:sldMk cId="2298780428" sldId="728"/>
            <ac:graphicFrameMk id="7" creationId="{D4072BAB-9265-5F26-3B43-9C5BC102BF09}"/>
          </ac:graphicFrameMkLst>
        </pc:graphicFrameChg>
        <pc:graphicFrameChg chg="add del mod">
          <ac:chgData name="Andrea SCALIA" userId="03838549-b363-4f43-af87-58becc64f8d6" providerId="ADAL" clId="{34471B02-3C22-4718-B350-1E524D8037D8}" dt="2023-05-23T07:34:19.832" v="2731" actId="26606"/>
          <ac:graphicFrameMkLst>
            <pc:docMk/>
            <pc:sldMk cId="2298780428" sldId="728"/>
            <ac:graphicFrameMk id="8" creationId="{52BAF856-2075-5514-B002-686FCEE14CF2}"/>
          </ac:graphicFrameMkLst>
        </pc:graphicFrameChg>
        <pc:graphicFrameChg chg="add del">
          <ac:chgData name="Andrea SCALIA" userId="03838549-b363-4f43-af87-58becc64f8d6" providerId="ADAL" clId="{34471B02-3C22-4718-B350-1E524D8037D8}" dt="2023-05-22T16:02:52.774" v="2720" actId="26606"/>
          <ac:graphicFrameMkLst>
            <pc:docMk/>
            <pc:sldMk cId="2298780428" sldId="728"/>
            <ac:graphicFrameMk id="9" creationId="{EE4B3740-06AF-A4F1-CF3D-327FF0E12246}"/>
          </ac:graphicFrameMkLst>
        </pc:graphicFrameChg>
        <pc:graphicFrameChg chg="add del">
          <ac:chgData name="Andrea SCALIA" userId="03838549-b363-4f43-af87-58becc64f8d6" providerId="ADAL" clId="{34471B02-3C22-4718-B350-1E524D8037D8}" dt="2023-05-23T07:34:22.661" v="2733" actId="26606"/>
          <ac:graphicFrameMkLst>
            <pc:docMk/>
            <pc:sldMk cId="2298780428" sldId="728"/>
            <ac:graphicFrameMk id="10" creationId="{0FDDF414-93E9-1699-612F-D5F0FDF2ED0C}"/>
          </ac:graphicFrameMkLst>
        </pc:graphicFrameChg>
        <pc:graphicFrameChg chg="add del">
          <ac:chgData name="Andrea SCALIA" userId="03838549-b363-4f43-af87-58becc64f8d6" providerId="ADAL" clId="{34471B02-3C22-4718-B350-1E524D8037D8}" dt="2023-05-22T16:03:26.362" v="2722" actId="26606"/>
          <ac:graphicFrameMkLst>
            <pc:docMk/>
            <pc:sldMk cId="2298780428" sldId="728"/>
            <ac:graphicFrameMk id="11" creationId="{D4072BAB-9265-5F26-3B43-9C5BC102BF09}"/>
          </ac:graphicFrameMkLst>
        </pc:graphicFrameChg>
        <pc:graphicFrameChg chg="add del">
          <ac:chgData name="Andrea SCALIA" userId="03838549-b363-4f43-af87-58becc64f8d6" providerId="ADAL" clId="{34471B02-3C22-4718-B350-1E524D8037D8}" dt="2023-05-23T07:34:28.795" v="2735" actId="26606"/>
          <ac:graphicFrameMkLst>
            <pc:docMk/>
            <pc:sldMk cId="2298780428" sldId="728"/>
            <ac:graphicFrameMk id="12" creationId="{652C589F-E898-DC0C-6C16-F4F3A6407AEB}"/>
          </ac:graphicFrameMkLst>
        </pc:graphicFrameChg>
        <pc:graphicFrameChg chg="add mod">
          <ac:chgData name="Andrea SCALIA" userId="03838549-b363-4f43-af87-58becc64f8d6" providerId="ADAL" clId="{34471B02-3C22-4718-B350-1E524D8037D8}" dt="2023-05-23T08:32:09.617" v="2839" actId="20577"/>
          <ac:graphicFrameMkLst>
            <pc:docMk/>
            <pc:sldMk cId="2298780428" sldId="728"/>
            <ac:graphicFrameMk id="14" creationId="{F15AF674-38FC-4B21-FD20-4543FF760525}"/>
          </ac:graphicFrameMkLst>
        </pc:graphicFrameChg>
      </pc:sldChg>
      <pc:sldChg chg="modSp add mod">
        <pc:chgData name="Andrea SCALIA" userId="03838549-b363-4f43-af87-58becc64f8d6" providerId="ADAL" clId="{34471B02-3C22-4718-B350-1E524D8037D8}" dt="2023-05-23T08:59:55.171" v="2911" actId="255"/>
        <pc:sldMkLst>
          <pc:docMk/>
          <pc:sldMk cId="3042931935" sldId="729"/>
        </pc:sldMkLst>
        <pc:spChg chg="mod">
          <ac:chgData name="Andrea SCALIA" userId="03838549-b363-4f43-af87-58becc64f8d6" providerId="ADAL" clId="{34471B02-3C22-4718-B350-1E524D8037D8}" dt="2023-05-23T08:59:55.171" v="2911" actId="255"/>
          <ac:spMkLst>
            <pc:docMk/>
            <pc:sldMk cId="3042931935" sldId="729"/>
            <ac:spMk id="3" creationId="{96D4D670-234F-4D66-B716-39D32C8392D5}"/>
          </ac:spMkLst>
        </pc:spChg>
      </pc:sldChg>
      <pc:sldChg chg="addSp delSp modSp add mod">
        <pc:chgData name="Andrea SCALIA" userId="03838549-b363-4f43-af87-58becc64f8d6" providerId="ADAL" clId="{34471B02-3C22-4718-B350-1E524D8037D8}" dt="2023-05-22T16:00:42.670" v="2657" actId="108"/>
        <pc:sldMkLst>
          <pc:docMk/>
          <pc:sldMk cId="3390008814" sldId="730"/>
        </pc:sldMkLst>
        <pc:spChg chg="mod">
          <ac:chgData name="Andrea SCALIA" userId="03838549-b363-4f43-af87-58becc64f8d6" providerId="ADAL" clId="{34471B02-3C22-4718-B350-1E524D8037D8}" dt="2023-05-22T16:00:42.670" v="2657" actId="108"/>
          <ac:spMkLst>
            <pc:docMk/>
            <pc:sldMk cId="3390008814" sldId="730"/>
            <ac:spMk id="2" creationId="{D8B32D51-9A54-4F82-B4C6-B56D0A7C2320}"/>
          </ac:spMkLst>
        </pc:spChg>
        <pc:spChg chg="del">
          <ac:chgData name="Andrea SCALIA" userId="03838549-b363-4f43-af87-58becc64f8d6" providerId="ADAL" clId="{34471B02-3C22-4718-B350-1E524D8037D8}" dt="2023-05-22T15:59:59.513" v="2647" actId="26606"/>
          <ac:spMkLst>
            <pc:docMk/>
            <pc:sldMk cId="3390008814" sldId="730"/>
            <ac:spMk id="3" creationId="{96D4D670-234F-4D66-B716-39D32C8392D5}"/>
          </ac:spMkLst>
        </pc:spChg>
        <pc:graphicFrameChg chg="add">
          <ac:chgData name="Andrea SCALIA" userId="03838549-b363-4f43-af87-58becc64f8d6" providerId="ADAL" clId="{34471B02-3C22-4718-B350-1E524D8037D8}" dt="2023-05-22T15:59:59.513" v="2647" actId="26606"/>
          <ac:graphicFrameMkLst>
            <pc:docMk/>
            <pc:sldMk cId="3390008814" sldId="730"/>
            <ac:graphicFrameMk id="5" creationId="{4231B7ED-B9BB-6BD0-2600-F4E94A3E0ECB}"/>
          </ac:graphicFrameMkLst>
        </pc:graphicFrameChg>
      </pc:sldChg>
      <pc:sldChg chg="addSp delSp modSp add mod modClrScheme chgLayout">
        <pc:chgData name="Andrea SCALIA" userId="03838549-b363-4f43-af87-58becc64f8d6" providerId="ADAL" clId="{34471B02-3C22-4718-B350-1E524D8037D8}" dt="2023-05-23T07:06:15.855" v="2729" actId="108"/>
        <pc:sldMkLst>
          <pc:docMk/>
          <pc:sldMk cId="161124494" sldId="731"/>
        </pc:sldMkLst>
        <pc:spChg chg="mod">
          <ac:chgData name="Andrea SCALIA" userId="03838549-b363-4f43-af87-58becc64f8d6" providerId="ADAL" clId="{34471B02-3C22-4718-B350-1E524D8037D8}" dt="2023-05-23T07:06:06.477" v="2728" actId="26606"/>
          <ac:spMkLst>
            <pc:docMk/>
            <pc:sldMk cId="161124494" sldId="731"/>
            <ac:spMk id="2" creationId="{D8B32D51-9A54-4F82-B4C6-B56D0A7C2320}"/>
          </ac:spMkLst>
        </pc:spChg>
        <pc:spChg chg="add del mod">
          <ac:chgData name="Andrea SCALIA" userId="03838549-b363-4f43-af87-58becc64f8d6" providerId="ADAL" clId="{34471B02-3C22-4718-B350-1E524D8037D8}" dt="2023-05-23T07:06:15.855" v="2729" actId="108"/>
          <ac:spMkLst>
            <pc:docMk/>
            <pc:sldMk cId="161124494" sldId="731"/>
            <ac:spMk id="3" creationId="{96D4D670-234F-4D66-B716-39D32C8392D5}"/>
          </ac:spMkLst>
        </pc:spChg>
        <pc:spChg chg="add del mod">
          <ac:chgData name="Andrea SCALIA" userId="03838549-b363-4f43-af87-58becc64f8d6" providerId="ADAL" clId="{34471B02-3C22-4718-B350-1E524D8037D8}" dt="2023-05-23T07:05:41.541" v="2724" actId="26606"/>
          <ac:spMkLst>
            <pc:docMk/>
            <pc:sldMk cId="161124494" sldId="731"/>
            <ac:spMk id="9" creationId="{EC5174DB-D53E-602A-FECC-D5CC2D3D26BC}"/>
          </ac:spMkLst>
        </pc:spChg>
        <pc:spChg chg="add del mod">
          <ac:chgData name="Andrea SCALIA" userId="03838549-b363-4f43-af87-58becc64f8d6" providerId="ADAL" clId="{34471B02-3C22-4718-B350-1E524D8037D8}" dt="2023-05-23T07:05:48.711" v="2726" actId="26606"/>
          <ac:spMkLst>
            <pc:docMk/>
            <pc:sldMk cId="161124494" sldId="731"/>
            <ac:spMk id="11" creationId="{7EB80160-669F-CCA6-9C57-6A867FD247E3}"/>
          </ac:spMkLst>
        </pc:spChg>
        <pc:graphicFrameChg chg="add del mod">
          <ac:chgData name="Andrea SCALIA" userId="03838549-b363-4f43-af87-58becc64f8d6" providerId="ADAL" clId="{34471B02-3C22-4718-B350-1E524D8037D8}" dt="2023-05-23T07:05:41.541" v="2724" actId="26606"/>
          <ac:graphicFrameMkLst>
            <pc:docMk/>
            <pc:sldMk cId="161124494" sldId="731"/>
            <ac:graphicFrameMk id="5" creationId="{031A44BA-49E7-EE8E-3976-1465A3E6AFA2}"/>
          </ac:graphicFrameMkLst>
        </pc:graphicFrameChg>
        <pc:graphicFrameChg chg="add del">
          <ac:chgData name="Andrea SCALIA" userId="03838549-b363-4f43-af87-58becc64f8d6" providerId="ADAL" clId="{34471B02-3C22-4718-B350-1E524D8037D8}" dt="2023-05-23T07:06:06.477" v="2728" actId="26606"/>
          <ac:graphicFrameMkLst>
            <pc:docMk/>
            <pc:sldMk cId="161124494" sldId="731"/>
            <ac:graphicFrameMk id="6" creationId="{9B0E0BD0-40A0-3162-0DA2-79F96FE77FE7}"/>
          </ac:graphicFrameMkLst>
        </pc:graphicFrameChg>
        <pc:graphicFrameChg chg="add del mod">
          <ac:chgData name="Andrea SCALIA" userId="03838549-b363-4f43-af87-58becc64f8d6" providerId="ADAL" clId="{34471B02-3C22-4718-B350-1E524D8037D8}" dt="2023-05-23T07:05:48.711" v="2726" actId="26606"/>
          <ac:graphicFrameMkLst>
            <pc:docMk/>
            <pc:sldMk cId="161124494" sldId="731"/>
            <ac:graphicFrameMk id="12" creationId="{6D6D360B-3EF1-3FE8-0F65-00D8E154EA54}"/>
          </ac:graphicFrameMkLst>
        </pc:graphicFrameChg>
      </pc:sldChg>
      <pc:sldChg chg="add">
        <pc:chgData name="Andrea SCALIA" userId="03838549-b363-4f43-af87-58becc64f8d6" providerId="ADAL" clId="{34471B02-3C22-4718-B350-1E524D8037D8}" dt="2023-05-22T14:34:25.201" v="1551"/>
        <pc:sldMkLst>
          <pc:docMk/>
          <pc:sldMk cId="146364975" sldId="732"/>
        </pc:sldMkLst>
      </pc:sldChg>
      <pc:sldChg chg="addSp modSp add mod ord">
        <pc:chgData name="Andrea SCALIA" userId="03838549-b363-4f43-af87-58becc64f8d6" providerId="ADAL" clId="{34471B02-3C22-4718-B350-1E524D8037D8}" dt="2023-05-22T15:28:15.282" v="1932" actId="1076"/>
        <pc:sldMkLst>
          <pc:docMk/>
          <pc:sldMk cId="386115889" sldId="733"/>
        </pc:sldMkLst>
        <pc:spChg chg="mod">
          <ac:chgData name="Andrea SCALIA" userId="03838549-b363-4f43-af87-58becc64f8d6" providerId="ADAL" clId="{34471B02-3C22-4718-B350-1E524D8037D8}" dt="2023-05-22T15:22:55.328" v="1897" actId="6549"/>
          <ac:spMkLst>
            <pc:docMk/>
            <pc:sldMk cId="386115889" sldId="733"/>
            <ac:spMk id="2" creationId="{D8B32D51-9A54-4F82-B4C6-B56D0A7C2320}"/>
          </ac:spMkLst>
        </pc:spChg>
        <pc:spChg chg="mod">
          <ac:chgData name="Andrea SCALIA" userId="03838549-b363-4f43-af87-58becc64f8d6" providerId="ADAL" clId="{34471B02-3C22-4718-B350-1E524D8037D8}" dt="2023-05-22T15:28:09.414" v="1930" actId="6549"/>
          <ac:spMkLst>
            <pc:docMk/>
            <pc:sldMk cId="386115889" sldId="733"/>
            <ac:spMk id="3" creationId="{96D4D670-234F-4D66-B716-39D32C8392D5}"/>
          </ac:spMkLst>
        </pc:spChg>
        <pc:picChg chg="add mod">
          <ac:chgData name="Andrea SCALIA" userId="03838549-b363-4f43-af87-58becc64f8d6" providerId="ADAL" clId="{34471B02-3C22-4718-B350-1E524D8037D8}" dt="2023-05-22T15:28:15.282" v="1932" actId="1076"/>
          <ac:picMkLst>
            <pc:docMk/>
            <pc:sldMk cId="386115889" sldId="733"/>
            <ac:picMk id="5" creationId="{6F36A8FB-5103-2C4C-2D45-0BC595908ADA}"/>
          </ac:picMkLst>
        </pc:picChg>
      </pc:sldChg>
      <pc:sldChg chg="add del">
        <pc:chgData name="Andrea SCALIA" userId="03838549-b363-4f43-af87-58becc64f8d6" providerId="ADAL" clId="{34471B02-3C22-4718-B350-1E524D8037D8}" dt="2023-05-22T14:34:55.335" v="1552" actId="2696"/>
        <pc:sldMkLst>
          <pc:docMk/>
          <pc:sldMk cId="922625577" sldId="733"/>
        </pc:sldMkLst>
      </pc:sldChg>
      <pc:sldChg chg="addSp delSp modSp add mod">
        <pc:chgData name="Andrea SCALIA" userId="03838549-b363-4f43-af87-58becc64f8d6" providerId="ADAL" clId="{34471B02-3C22-4718-B350-1E524D8037D8}" dt="2023-05-23T08:16:51.394" v="2812" actId="1076"/>
        <pc:sldMkLst>
          <pc:docMk/>
          <pc:sldMk cId="481984836" sldId="734"/>
        </pc:sldMkLst>
        <pc:spChg chg="mod">
          <ac:chgData name="Andrea SCALIA" userId="03838549-b363-4f43-af87-58becc64f8d6" providerId="ADAL" clId="{34471B02-3C22-4718-B350-1E524D8037D8}" dt="2023-05-22T16:01:46.843" v="2714" actId="122"/>
          <ac:spMkLst>
            <pc:docMk/>
            <pc:sldMk cId="481984836" sldId="734"/>
            <ac:spMk id="2" creationId="{D8B32D51-9A54-4F82-B4C6-B56D0A7C2320}"/>
          </ac:spMkLst>
        </pc:spChg>
        <pc:spChg chg="del mod">
          <ac:chgData name="Andrea SCALIA" userId="03838549-b363-4f43-af87-58becc64f8d6" providerId="ADAL" clId="{34471B02-3C22-4718-B350-1E524D8037D8}" dt="2023-05-22T15:58:24.744" v="2623" actId="26606"/>
          <ac:spMkLst>
            <pc:docMk/>
            <pc:sldMk cId="481984836" sldId="734"/>
            <ac:spMk id="3" creationId="{96D4D670-234F-4D66-B716-39D32C8392D5}"/>
          </ac:spMkLst>
        </pc:spChg>
        <pc:spChg chg="add del mod">
          <ac:chgData name="Andrea SCALIA" userId="03838549-b363-4f43-af87-58becc64f8d6" providerId="ADAL" clId="{34471B02-3C22-4718-B350-1E524D8037D8}" dt="2023-05-23T08:16:48.195" v="2810" actId="478"/>
          <ac:spMkLst>
            <pc:docMk/>
            <pc:sldMk cId="481984836" sldId="734"/>
            <ac:spMk id="4" creationId="{DA0484D3-B30E-DBF7-5589-D64E0BADB1BA}"/>
          </ac:spMkLst>
        </pc:spChg>
        <pc:graphicFrameChg chg="add del mod">
          <ac:chgData name="Andrea SCALIA" userId="03838549-b363-4f43-af87-58becc64f8d6" providerId="ADAL" clId="{34471B02-3C22-4718-B350-1E524D8037D8}" dt="2023-05-23T08:16:43.818" v="2809" actId="478"/>
          <ac:graphicFrameMkLst>
            <pc:docMk/>
            <pc:sldMk cId="481984836" sldId="734"/>
            <ac:graphicFrameMk id="5" creationId="{E0B0CEA0-36C8-49A8-876B-D2BA2D8566F6}"/>
          </ac:graphicFrameMkLst>
        </pc:graphicFrameChg>
        <pc:picChg chg="add mod">
          <ac:chgData name="Andrea SCALIA" userId="03838549-b363-4f43-af87-58becc64f8d6" providerId="ADAL" clId="{34471B02-3C22-4718-B350-1E524D8037D8}" dt="2023-05-23T08:16:51.394" v="2812" actId="1076"/>
          <ac:picMkLst>
            <pc:docMk/>
            <pc:sldMk cId="481984836" sldId="734"/>
            <ac:picMk id="7" creationId="{4A99D1FF-1047-9629-26D2-FC4C1F8131EC}"/>
          </ac:picMkLst>
        </pc:picChg>
      </pc:sldChg>
      <pc:sldChg chg="modSp add mod">
        <pc:chgData name="Andrea SCALIA" userId="03838549-b363-4f43-af87-58becc64f8d6" providerId="ADAL" clId="{34471B02-3C22-4718-B350-1E524D8037D8}" dt="2023-05-23T08:11:51.764" v="2807" actId="6549"/>
        <pc:sldMkLst>
          <pc:docMk/>
          <pc:sldMk cId="1964345818" sldId="735"/>
        </pc:sldMkLst>
        <pc:spChg chg="mod">
          <ac:chgData name="Andrea SCALIA" userId="03838549-b363-4f43-af87-58becc64f8d6" providerId="ADAL" clId="{34471B02-3C22-4718-B350-1E524D8037D8}" dt="2023-05-22T15:49:22.903" v="2331" actId="20577"/>
          <ac:spMkLst>
            <pc:docMk/>
            <pc:sldMk cId="1964345818" sldId="735"/>
            <ac:spMk id="2" creationId="{D8B32D51-9A54-4F82-B4C6-B56D0A7C2320}"/>
          </ac:spMkLst>
        </pc:spChg>
        <pc:spChg chg="mod">
          <ac:chgData name="Andrea SCALIA" userId="03838549-b363-4f43-af87-58becc64f8d6" providerId="ADAL" clId="{34471B02-3C22-4718-B350-1E524D8037D8}" dt="2023-05-23T08:11:51.764" v="2807" actId="6549"/>
          <ac:spMkLst>
            <pc:docMk/>
            <pc:sldMk cId="1964345818" sldId="735"/>
            <ac:spMk id="3" creationId="{96D4D670-234F-4D66-B716-39D32C8392D5}"/>
          </ac:spMkLst>
        </pc:spChg>
      </pc:sldChg>
      <pc:sldChg chg="add">
        <pc:chgData name="Andrea SCALIA" userId="03838549-b363-4f43-af87-58becc64f8d6" providerId="ADAL" clId="{34471B02-3C22-4718-B350-1E524D8037D8}" dt="2023-05-23T08:16:41.354" v="2808" actId="2890"/>
        <pc:sldMkLst>
          <pc:docMk/>
          <pc:sldMk cId="2797031904" sldId="736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7BC8DE-5650-4764-97A6-1BD500BC4549}" type="doc">
      <dgm:prSet loTypeId="urn:microsoft.com/office/officeart/2005/8/layout/process4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6CE79A-5D54-463B-AC2C-0772DEE509BB}">
      <dgm:prSet/>
      <dgm:spPr/>
      <dgm:t>
        <a:bodyPr/>
        <a:lstStyle/>
        <a:p>
          <a:r>
            <a:rPr lang="it-IT"/>
            <a:t>La riforma degli incentivi: AS571 presentato e AS607 in esame congiunto</a:t>
          </a:r>
          <a:endParaRPr lang="en-US"/>
        </a:p>
      </dgm:t>
    </dgm:pt>
    <dgm:pt modelId="{974F1315-6D60-4966-A219-C3FC5915325D}" type="parTrans" cxnId="{7D1D927E-3B17-4F09-BD87-77D37B90DB0C}">
      <dgm:prSet/>
      <dgm:spPr/>
      <dgm:t>
        <a:bodyPr/>
        <a:lstStyle/>
        <a:p>
          <a:endParaRPr lang="en-US"/>
        </a:p>
      </dgm:t>
    </dgm:pt>
    <dgm:pt modelId="{3CF17002-1516-4D70-92AE-F86BC51EEBB8}" type="sibTrans" cxnId="{7D1D927E-3B17-4F09-BD87-77D37B90DB0C}">
      <dgm:prSet/>
      <dgm:spPr/>
      <dgm:t>
        <a:bodyPr/>
        <a:lstStyle/>
        <a:p>
          <a:endParaRPr lang="en-US"/>
        </a:p>
      </dgm:t>
    </dgm:pt>
    <dgm:pt modelId="{1AC0E811-A766-494B-83A4-66F53D2E470D}">
      <dgm:prSet/>
      <dgm:spPr/>
      <dgm:t>
        <a:bodyPr/>
        <a:lstStyle/>
        <a:p>
          <a:r>
            <a:rPr lang="it-IT"/>
            <a:t>24 mesi (+ 24 di assestamento)</a:t>
          </a:r>
          <a:endParaRPr lang="en-US"/>
        </a:p>
      </dgm:t>
    </dgm:pt>
    <dgm:pt modelId="{B1EF5148-6FE3-46A3-9BA5-171554C18090}" type="parTrans" cxnId="{A8AEFB00-0A62-4C0F-9C0B-BD4B226484B7}">
      <dgm:prSet/>
      <dgm:spPr/>
      <dgm:t>
        <a:bodyPr/>
        <a:lstStyle/>
        <a:p>
          <a:endParaRPr lang="en-US"/>
        </a:p>
      </dgm:t>
    </dgm:pt>
    <dgm:pt modelId="{F309E618-B12A-42D8-90F8-2BEC1D926B0B}" type="sibTrans" cxnId="{A8AEFB00-0A62-4C0F-9C0B-BD4B226484B7}">
      <dgm:prSet/>
      <dgm:spPr/>
      <dgm:t>
        <a:bodyPr/>
        <a:lstStyle/>
        <a:p>
          <a:endParaRPr lang="en-US"/>
        </a:p>
      </dgm:t>
    </dgm:pt>
    <dgm:pt modelId="{A8847B3F-E576-4D6A-ACA0-31B0410CF980}">
      <dgm:prSet/>
      <dgm:spPr/>
      <dgm:t>
        <a:bodyPr/>
        <a:lstStyle/>
        <a:p>
          <a:r>
            <a:rPr lang="it-IT" dirty="0"/>
            <a:t>Il PNRR può indicare soluzioni per la riforma</a:t>
          </a:r>
          <a:endParaRPr lang="en-US" dirty="0"/>
        </a:p>
      </dgm:t>
    </dgm:pt>
    <dgm:pt modelId="{98C12A93-FD68-458B-AA56-75904EBADFF5}" type="parTrans" cxnId="{C839B3FA-DCD3-492F-BC70-61259AF9BA10}">
      <dgm:prSet/>
      <dgm:spPr/>
      <dgm:t>
        <a:bodyPr/>
        <a:lstStyle/>
        <a:p>
          <a:endParaRPr lang="en-US"/>
        </a:p>
      </dgm:t>
    </dgm:pt>
    <dgm:pt modelId="{09BA5A78-CDCB-4C9B-916F-3574D3A85352}" type="sibTrans" cxnId="{C839B3FA-DCD3-492F-BC70-61259AF9BA10}">
      <dgm:prSet/>
      <dgm:spPr/>
      <dgm:t>
        <a:bodyPr/>
        <a:lstStyle/>
        <a:p>
          <a:endParaRPr lang="en-US"/>
        </a:p>
      </dgm:t>
    </dgm:pt>
    <dgm:pt modelId="{295320A8-939D-4528-B694-4B5B65896BC7}" type="pres">
      <dgm:prSet presAssocID="{D97BC8DE-5650-4764-97A6-1BD500BC45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FDA8645-5E68-4985-A32B-8B2473D7EB60}" type="pres">
      <dgm:prSet presAssocID="{A8847B3F-E576-4D6A-ACA0-31B0410CF980}" presName="boxAndChildren" presStyleCnt="0"/>
      <dgm:spPr/>
    </dgm:pt>
    <dgm:pt modelId="{C4966330-87DA-4454-9022-4B3F72BB3DEE}" type="pres">
      <dgm:prSet presAssocID="{A8847B3F-E576-4D6A-ACA0-31B0410CF980}" presName="parentTextBox" presStyleLbl="node1" presStyleIdx="0" presStyleCnt="3"/>
      <dgm:spPr/>
      <dgm:t>
        <a:bodyPr/>
        <a:lstStyle/>
        <a:p>
          <a:endParaRPr lang="en-GB"/>
        </a:p>
      </dgm:t>
    </dgm:pt>
    <dgm:pt modelId="{2F9AEDCD-51AB-4F42-A3E1-42A29CB38AF0}" type="pres">
      <dgm:prSet presAssocID="{F309E618-B12A-42D8-90F8-2BEC1D926B0B}" presName="sp" presStyleCnt="0"/>
      <dgm:spPr/>
    </dgm:pt>
    <dgm:pt modelId="{0CBB1E8F-D318-4FC8-871C-ED61BDCF001D}" type="pres">
      <dgm:prSet presAssocID="{1AC0E811-A766-494B-83A4-66F53D2E470D}" presName="arrowAndChildren" presStyleCnt="0"/>
      <dgm:spPr/>
    </dgm:pt>
    <dgm:pt modelId="{9B42B4E4-481C-45C2-B4A5-98FEAA0D9343}" type="pres">
      <dgm:prSet presAssocID="{1AC0E811-A766-494B-83A4-66F53D2E470D}" presName="parentTextArrow" presStyleLbl="node1" presStyleIdx="1" presStyleCnt="3"/>
      <dgm:spPr/>
      <dgm:t>
        <a:bodyPr/>
        <a:lstStyle/>
        <a:p>
          <a:endParaRPr lang="en-GB"/>
        </a:p>
      </dgm:t>
    </dgm:pt>
    <dgm:pt modelId="{3B5B8C10-FA4F-4201-AC00-23C26515E965}" type="pres">
      <dgm:prSet presAssocID="{3CF17002-1516-4D70-92AE-F86BC51EEBB8}" presName="sp" presStyleCnt="0"/>
      <dgm:spPr/>
    </dgm:pt>
    <dgm:pt modelId="{C11B2D39-C0F4-4806-8C43-12637FFEA008}" type="pres">
      <dgm:prSet presAssocID="{136CE79A-5D54-463B-AC2C-0772DEE509BB}" presName="arrowAndChildren" presStyleCnt="0"/>
      <dgm:spPr/>
    </dgm:pt>
    <dgm:pt modelId="{FFA5F0EE-A016-4C6F-8CCD-680C72EC83A3}" type="pres">
      <dgm:prSet presAssocID="{136CE79A-5D54-463B-AC2C-0772DEE509BB}" presName="parentTextArrow" presStyleLbl="node1" presStyleIdx="2" presStyleCnt="3"/>
      <dgm:spPr/>
      <dgm:t>
        <a:bodyPr/>
        <a:lstStyle/>
        <a:p>
          <a:endParaRPr lang="en-GB"/>
        </a:p>
      </dgm:t>
    </dgm:pt>
  </dgm:ptLst>
  <dgm:cxnLst>
    <dgm:cxn modelId="{79BFA5A1-684A-463E-98B7-5ABD8860A95B}" type="presOf" srcId="{136CE79A-5D54-463B-AC2C-0772DEE509BB}" destId="{FFA5F0EE-A016-4C6F-8CCD-680C72EC83A3}" srcOrd="0" destOrd="0" presId="urn:microsoft.com/office/officeart/2005/8/layout/process4"/>
    <dgm:cxn modelId="{7D1D927E-3B17-4F09-BD87-77D37B90DB0C}" srcId="{D97BC8DE-5650-4764-97A6-1BD500BC4549}" destId="{136CE79A-5D54-463B-AC2C-0772DEE509BB}" srcOrd="0" destOrd="0" parTransId="{974F1315-6D60-4966-A219-C3FC5915325D}" sibTransId="{3CF17002-1516-4D70-92AE-F86BC51EEBB8}"/>
    <dgm:cxn modelId="{A8AEFB00-0A62-4C0F-9C0B-BD4B226484B7}" srcId="{D97BC8DE-5650-4764-97A6-1BD500BC4549}" destId="{1AC0E811-A766-494B-83A4-66F53D2E470D}" srcOrd="1" destOrd="0" parTransId="{B1EF5148-6FE3-46A3-9BA5-171554C18090}" sibTransId="{F309E618-B12A-42D8-90F8-2BEC1D926B0B}"/>
    <dgm:cxn modelId="{D114F1CA-5DC1-4EEF-ADBA-3707C1FE6CC9}" type="presOf" srcId="{D97BC8DE-5650-4764-97A6-1BD500BC4549}" destId="{295320A8-939D-4528-B694-4B5B65896BC7}" srcOrd="0" destOrd="0" presId="urn:microsoft.com/office/officeart/2005/8/layout/process4"/>
    <dgm:cxn modelId="{C839B3FA-DCD3-492F-BC70-61259AF9BA10}" srcId="{D97BC8DE-5650-4764-97A6-1BD500BC4549}" destId="{A8847B3F-E576-4D6A-ACA0-31B0410CF980}" srcOrd="2" destOrd="0" parTransId="{98C12A93-FD68-458B-AA56-75904EBADFF5}" sibTransId="{09BA5A78-CDCB-4C9B-916F-3574D3A85352}"/>
    <dgm:cxn modelId="{7783660D-ED3D-4F85-87F9-A1441E88ED7A}" type="presOf" srcId="{A8847B3F-E576-4D6A-ACA0-31B0410CF980}" destId="{C4966330-87DA-4454-9022-4B3F72BB3DEE}" srcOrd="0" destOrd="0" presId="urn:microsoft.com/office/officeart/2005/8/layout/process4"/>
    <dgm:cxn modelId="{ECC4CF19-999D-47F2-97FD-8BF91BC76115}" type="presOf" srcId="{1AC0E811-A766-494B-83A4-66F53D2E470D}" destId="{9B42B4E4-481C-45C2-B4A5-98FEAA0D9343}" srcOrd="0" destOrd="0" presId="urn:microsoft.com/office/officeart/2005/8/layout/process4"/>
    <dgm:cxn modelId="{DFA435C2-05F1-4575-A75D-1BA67433F645}" type="presParOf" srcId="{295320A8-939D-4528-B694-4B5B65896BC7}" destId="{BFDA8645-5E68-4985-A32B-8B2473D7EB60}" srcOrd="0" destOrd="0" presId="urn:microsoft.com/office/officeart/2005/8/layout/process4"/>
    <dgm:cxn modelId="{628A74B4-2D87-4099-80B8-2AF612689798}" type="presParOf" srcId="{BFDA8645-5E68-4985-A32B-8B2473D7EB60}" destId="{C4966330-87DA-4454-9022-4B3F72BB3DEE}" srcOrd="0" destOrd="0" presId="urn:microsoft.com/office/officeart/2005/8/layout/process4"/>
    <dgm:cxn modelId="{EE875859-8ACC-4F0E-998B-EEBAC40BF354}" type="presParOf" srcId="{295320A8-939D-4528-B694-4B5B65896BC7}" destId="{2F9AEDCD-51AB-4F42-A3E1-42A29CB38AF0}" srcOrd="1" destOrd="0" presId="urn:microsoft.com/office/officeart/2005/8/layout/process4"/>
    <dgm:cxn modelId="{9B606F6E-BAFC-4314-B2D2-E287845268EC}" type="presParOf" srcId="{295320A8-939D-4528-B694-4B5B65896BC7}" destId="{0CBB1E8F-D318-4FC8-871C-ED61BDCF001D}" srcOrd="2" destOrd="0" presId="urn:microsoft.com/office/officeart/2005/8/layout/process4"/>
    <dgm:cxn modelId="{F91C3A28-3813-4BAD-A7D0-A648757B7292}" type="presParOf" srcId="{0CBB1E8F-D318-4FC8-871C-ED61BDCF001D}" destId="{9B42B4E4-481C-45C2-B4A5-98FEAA0D9343}" srcOrd="0" destOrd="0" presId="urn:microsoft.com/office/officeart/2005/8/layout/process4"/>
    <dgm:cxn modelId="{CAF3D49E-D43F-4670-BCF0-D2159124E02F}" type="presParOf" srcId="{295320A8-939D-4528-B694-4B5B65896BC7}" destId="{3B5B8C10-FA4F-4201-AC00-23C26515E965}" srcOrd="3" destOrd="0" presId="urn:microsoft.com/office/officeart/2005/8/layout/process4"/>
    <dgm:cxn modelId="{C94C39A5-13A0-45D5-B5DA-915535DA8371}" type="presParOf" srcId="{295320A8-939D-4528-B694-4B5B65896BC7}" destId="{C11B2D39-C0F4-4806-8C43-12637FFEA008}" srcOrd="4" destOrd="0" presId="urn:microsoft.com/office/officeart/2005/8/layout/process4"/>
    <dgm:cxn modelId="{D6CB8D18-2169-4051-AEB6-58C40D43DAF9}" type="presParOf" srcId="{C11B2D39-C0F4-4806-8C43-12637FFEA008}" destId="{FFA5F0EE-A016-4C6F-8CCD-680C72EC83A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2773BA-924A-4086-9502-3D26192FE94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5DEAC6B-5FEC-4D2B-A9C2-998E8B738E90}">
      <dgm:prSet/>
      <dgm:spPr/>
      <dgm:t>
        <a:bodyPr/>
        <a:lstStyle/>
        <a:p>
          <a:r>
            <a:rPr lang="it-IT"/>
            <a:t>ECCESSIVA FRAMMENTAZIONE del sistema complessivo </a:t>
          </a:r>
          <a:endParaRPr lang="en-US"/>
        </a:p>
      </dgm:t>
    </dgm:pt>
    <dgm:pt modelId="{448C77A9-B262-419C-8C39-4922FEC357AC}" type="parTrans" cxnId="{602F430D-2607-453C-AC95-78DB47474170}">
      <dgm:prSet/>
      <dgm:spPr/>
      <dgm:t>
        <a:bodyPr/>
        <a:lstStyle/>
        <a:p>
          <a:endParaRPr lang="en-US"/>
        </a:p>
      </dgm:t>
    </dgm:pt>
    <dgm:pt modelId="{78CC30D8-6A0E-4251-AB82-0CC97523B436}" type="sibTrans" cxnId="{602F430D-2607-453C-AC95-78DB47474170}">
      <dgm:prSet/>
      <dgm:spPr/>
      <dgm:t>
        <a:bodyPr/>
        <a:lstStyle/>
        <a:p>
          <a:endParaRPr lang="en-US"/>
        </a:p>
      </dgm:t>
    </dgm:pt>
    <dgm:pt modelId="{1C1DB723-FE7E-4393-9EEF-595AF78729BD}">
      <dgm:prSet/>
      <dgm:spPr/>
      <dgm:t>
        <a:bodyPr/>
        <a:lstStyle/>
        <a:p>
          <a:r>
            <a:rPr lang="it-IT"/>
            <a:t>SISTEMA A PIOGGIA non valido per gli obiettivi del sistema/paese</a:t>
          </a:r>
          <a:endParaRPr lang="en-US"/>
        </a:p>
      </dgm:t>
    </dgm:pt>
    <dgm:pt modelId="{C3457F8F-DF83-4732-B093-1B6751BD4F6C}" type="parTrans" cxnId="{18D8DC6D-134C-4E75-84C9-A07303667D3D}">
      <dgm:prSet/>
      <dgm:spPr/>
      <dgm:t>
        <a:bodyPr/>
        <a:lstStyle/>
        <a:p>
          <a:endParaRPr lang="en-US"/>
        </a:p>
      </dgm:t>
    </dgm:pt>
    <dgm:pt modelId="{5CE46B17-12C4-454B-B5E4-DF593B00394C}" type="sibTrans" cxnId="{18D8DC6D-134C-4E75-84C9-A07303667D3D}">
      <dgm:prSet/>
      <dgm:spPr/>
      <dgm:t>
        <a:bodyPr/>
        <a:lstStyle/>
        <a:p>
          <a:endParaRPr lang="en-US"/>
        </a:p>
      </dgm:t>
    </dgm:pt>
    <dgm:pt modelId="{DDB1E5D2-FD5E-43FF-91AB-B63A6C18363C}">
      <dgm:prSet/>
      <dgm:spPr/>
      <dgm:t>
        <a:bodyPr/>
        <a:lstStyle/>
        <a:p>
          <a:r>
            <a:rPr lang="it-IT"/>
            <a:t>VALORIZZAZIONE della logica Incentivo vs la logica Sussidio generale</a:t>
          </a:r>
          <a:endParaRPr lang="en-US"/>
        </a:p>
      </dgm:t>
    </dgm:pt>
    <dgm:pt modelId="{96D4B0FA-B3D9-4361-A918-61464F0094E1}" type="parTrans" cxnId="{42EF6B83-398B-4BB1-846D-CC2AAE10E3FC}">
      <dgm:prSet/>
      <dgm:spPr/>
      <dgm:t>
        <a:bodyPr/>
        <a:lstStyle/>
        <a:p>
          <a:endParaRPr lang="en-US"/>
        </a:p>
      </dgm:t>
    </dgm:pt>
    <dgm:pt modelId="{6318A86C-F98A-402E-A893-523193A75DCB}" type="sibTrans" cxnId="{42EF6B83-398B-4BB1-846D-CC2AAE10E3FC}">
      <dgm:prSet/>
      <dgm:spPr/>
      <dgm:t>
        <a:bodyPr/>
        <a:lstStyle/>
        <a:p>
          <a:endParaRPr lang="en-US"/>
        </a:p>
      </dgm:t>
    </dgm:pt>
    <dgm:pt modelId="{51978C36-7530-453E-A515-FBBB4F0629D0}">
      <dgm:prSet/>
      <dgm:spPr/>
      <dgm:t>
        <a:bodyPr/>
        <a:lstStyle/>
        <a:p>
          <a:r>
            <a:rPr lang="it-IT"/>
            <a:t>APPROCCIO BUROCRATICO ED OPERATIVO non valido per le MPMI</a:t>
          </a:r>
          <a:endParaRPr lang="en-US"/>
        </a:p>
      </dgm:t>
    </dgm:pt>
    <dgm:pt modelId="{E413E085-84A5-4322-A0ED-B3A0728D98C7}" type="parTrans" cxnId="{B29F2181-9769-4D38-B4DA-9BD3DA4FD3A2}">
      <dgm:prSet/>
      <dgm:spPr/>
      <dgm:t>
        <a:bodyPr/>
        <a:lstStyle/>
        <a:p>
          <a:endParaRPr lang="en-US"/>
        </a:p>
      </dgm:t>
    </dgm:pt>
    <dgm:pt modelId="{9B1A72AB-A093-472D-BD43-3BDF1728511A}" type="sibTrans" cxnId="{B29F2181-9769-4D38-B4DA-9BD3DA4FD3A2}">
      <dgm:prSet/>
      <dgm:spPr/>
      <dgm:t>
        <a:bodyPr/>
        <a:lstStyle/>
        <a:p>
          <a:endParaRPr lang="en-US"/>
        </a:p>
      </dgm:t>
    </dgm:pt>
    <dgm:pt modelId="{C14912BF-71D1-4F03-A570-7A9000B1332A}" type="pres">
      <dgm:prSet presAssocID="{7A2773BA-924A-4086-9502-3D26192FE94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5F889E0-188E-45AF-A677-F63ED195A08A}" type="pres">
      <dgm:prSet presAssocID="{45DEAC6B-5FEC-4D2B-A9C2-998E8B738E90}" presName="compNode" presStyleCnt="0"/>
      <dgm:spPr/>
    </dgm:pt>
    <dgm:pt modelId="{535AB751-CDBE-45BA-B7F8-7AEFEBE03F79}" type="pres">
      <dgm:prSet presAssocID="{45DEAC6B-5FEC-4D2B-A9C2-998E8B738E90}" presName="bgRect" presStyleLbl="bgShp" presStyleIdx="0" presStyleCnt="4"/>
      <dgm:spPr/>
    </dgm:pt>
    <dgm:pt modelId="{37C615F5-AB40-4CDC-B160-04B5B77D8F4A}" type="pres">
      <dgm:prSet presAssocID="{45DEAC6B-5FEC-4D2B-A9C2-998E8B738E90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6D38C6A9-5FF6-4AE1-BBDB-3E376F018E8A}" type="pres">
      <dgm:prSet presAssocID="{45DEAC6B-5FEC-4D2B-A9C2-998E8B738E90}" presName="spaceRect" presStyleCnt="0"/>
      <dgm:spPr/>
    </dgm:pt>
    <dgm:pt modelId="{D63A3AFA-7293-4EAD-9C04-C97A872299AF}" type="pres">
      <dgm:prSet presAssocID="{45DEAC6B-5FEC-4D2B-A9C2-998E8B738E90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67749320-2108-4513-9995-4D10B1321862}" type="pres">
      <dgm:prSet presAssocID="{78CC30D8-6A0E-4251-AB82-0CC97523B436}" presName="sibTrans" presStyleCnt="0"/>
      <dgm:spPr/>
    </dgm:pt>
    <dgm:pt modelId="{1BF74B6B-53CF-4491-9BCB-889F4074CC78}" type="pres">
      <dgm:prSet presAssocID="{1C1DB723-FE7E-4393-9EEF-595AF78729BD}" presName="compNode" presStyleCnt="0"/>
      <dgm:spPr/>
    </dgm:pt>
    <dgm:pt modelId="{64AEF751-6782-4410-AB5D-CE8C992C0FB6}" type="pres">
      <dgm:prSet presAssocID="{1C1DB723-FE7E-4393-9EEF-595AF78729BD}" presName="bgRect" presStyleLbl="bgShp" presStyleIdx="1" presStyleCnt="4"/>
      <dgm:spPr/>
    </dgm:pt>
    <dgm:pt modelId="{98684B2D-76A5-41C0-BA36-E42ED4BEAF4C}" type="pres">
      <dgm:prSet presAssocID="{1C1DB723-FE7E-4393-9EEF-595AF78729BD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Segno di spunta"/>
        </a:ext>
      </dgm:extLst>
    </dgm:pt>
    <dgm:pt modelId="{387535ED-7FF2-45F6-A1F7-F5E4B0676D13}" type="pres">
      <dgm:prSet presAssocID="{1C1DB723-FE7E-4393-9EEF-595AF78729BD}" presName="spaceRect" presStyleCnt="0"/>
      <dgm:spPr/>
    </dgm:pt>
    <dgm:pt modelId="{3708FEB3-F128-459B-80BB-226DFD88BEA4}" type="pres">
      <dgm:prSet presAssocID="{1C1DB723-FE7E-4393-9EEF-595AF78729BD}" presName="parTx" presStyleLbl="revTx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44BDE87A-5474-40B9-B087-07187A401ECC}" type="pres">
      <dgm:prSet presAssocID="{5CE46B17-12C4-454B-B5E4-DF593B00394C}" presName="sibTrans" presStyleCnt="0"/>
      <dgm:spPr/>
    </dgm:pt>
    <dgm:pt modelId="{1BBA2C52-4F19-4EA0-B5C4-BAFD3E277366}" type="pres">
      <dgm:prSet presAssocID="{DDB1E5D2-FD5E-43FF-91AB-B63A6C18363C}" presName="compNode" presStyleCnt="0"/>
      <dgm:spPr/>
    </dgm:pt>
    <dgm:pt modelId="{4E409C0B-CA74-42E8-B045-6310CD819AF0}" type="pres">
      <dgm:prSet presAssocID="{DDB1E5D2-FD5E-43FF-91AB-B63A6C18363C}" presName="bgRect" presStyleLbl="bgShp" presStyleIdx="2" presStyleCnt="4"/>
      <dgm:spPr/>
    </dgm:pt>
    <dgm:pt modelId="{A842A109-B231-4741-96C9-B1FD7D18627D}" type="pres">
      <dgm:prSet presAssocID="{DDB1E5D2-FD5E-43FF-91AB-B63A6C18363C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Monete"/>
        </a:ext>
      </dgm:extLst>
    </dgm:pt>
    <dgm:pt modelId="{8A1DB176-6952-4F05-A11D-3E6D3F70FBD9}" type="pres">
      <dgm:prSet presAssocID="{DDB1E5D2-FD5E-43FF-91AB-B63A6C18363C}" presName="spaceRect" presStyleCnt="0"/>
      <dgm:spPr/>
    </dgm:pt>
    <dgm:pt modelId="{710476D1-8003-4578-8119-4C6243BA371B}" type="pres">
      <dgm:prSet presAssocID="{DDB1E5D2-FD5E-43FF-91AB-B63A6C18363C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23C886BF-9AA9-48C5-A9CB-AC80F11F9A8D}" type="pres">
      <dgm:prSet presAssocID="{6318A86C-F98A-402E-A893-523193A75DCB}" presName="sibTrans" presStyleCnt="0"/>
      <dgm:spPr/>
    </dgm:pt>
    <dgm:pt modelId="{E6086C89-A113-4C05-8D4F-78D644FFC60B}" type="pres">
      <dgm:prSet presAssocID="{51978C36-7530-453E-A515-FBBB4F0629D0}" presName="compNode" presStyleCnt="0"/>
      <dgm:spPr/>
    </dgm:pt>
    <dgm:pt modelId="{F45B0050-DDE2-40EF-8BBA-BFD6B24FE5A5}" type="pres">
      <dgm:prSet presAssocID="{51978C36-7530-453E-A515-FBBB4F0629D0}" presName="bgRect" presStyleLbl="bgShp" presStyleIdx="3" presStyleCnt="4"/>
      <dgm:spPr/>
    </dgm:pt>
    <dgm:pt modelId="{66E4B965-2691-4EC7-A724-E2F618F2E5C4}" type="pres">
      <dgm:prSet presAssocID="{51978C36-7530-453E-A515-FBBB4F0629D0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Gerarchia"/>
        </a:ext>
      </dgm:extLst>
    </dgm:pt>
    <dgm:pt modelId="{88850C83-CF20-4EB8-B038-5ACBA5976D7F}" type="pres">
      <dgm:prSet presAssocID="{51978C36-7530-453E-A515-FBBB4F0629D0}" presName="spaceRect" presStyleCnt="0"/>
      <dgm:spPr/>
    </dgm:pt>
    <dgm:pt modelId="{06F202CD-6C2D-4BF1-9CB0-A60D68750AD3}" type="pres">
      <dgm:prSet presAssocID="{51978C36-7530-453E-A515-FBBB4F0629D0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42EF6B83-398B-4BB1-846D-CC2AAE10E3FC}" srcId="{7A2773BA-924A-4086-9502-3D26192FE94C}" destId="{DDB1E5D2-FD5E-43FF-91AB-B63A6C18363C}" srcOrd="2" destOrd="0" parTransId="{96D4B0FA-B3D9-4361-A918-61464F0094E1}" sibTransId="{6318A86C-F98A-402E-A893-523193A75DCB}"/>
    <dgm:cxn modelId="{13738685-AC24-4CD0-B2D5-28C6FCCE4E1D}" type="presOf" srcId="{45DEAC6B-5FEC-4D2B-A9C2-998E8B738E90}" destId="{D63A3AFA-7293-4EAD-9C04-C97A872299AF}" srcOrd="0" destOrd="0" presId="urn:microsoft.com/office/officeart/2018/2/layout/IconVerticalSolidList"/>
    <dgm:cxn modelId="{225E11C0-3611-47B3-AF12-3FE0D8F843C2}" type="presOf" srcId="{7A2773BA-924A-4086-9502-3D26192FE94C}" destId="{C14912BF-71D1-4F03-A570-7A9000B1332A}" srcOrd="0" destOrd="0" presId="urn:microsoft.com/office/officeart/2018/2/layout/IconVerticalSolidList"/>
    <dgm:cxn modelId="{B29F2181-9769-4D38-B4DA-9BD3DA4FD3A2}" srcId="{7A2773BA-924A-4086-9502-3D26192FE94C}" destId="{51978C36-7530-453E-A515-FBBB4F0629D0}" srcOrd="3" destOrd="0" parTransId="{E413E085-84A5-4322-A0ED-B3A0728D98C7}" sibTransId="{9B1A72AB-A093-472D-BD43-3BDF1728511A}"/>
    <dgm:cxn modelId="{4F2B756A-AF1B-4606-AF78-90FC6807A034}" type="presOf" srcId="{1C1DB723-FE7E-4393-9EEF-595AF78729BD}" destId="{3708FEB3-F128-459B-80BB-226DFD88BEA4}" srcOrd="0" destOrd="0" presId="urn:microsoft.com/office/officeart/2018/2/layout/IconVerticalSolidList"/>
    <dgm:cxn modelId="{602F430D-2607-453C-AC95-78DB47474170}" srcId="{7A2773BA-924A-4086-9502-3D26192FE94C}" destId="{45DEAC6B-5FEC-4D2B-A9C2-998E8B738E90}" srcOrd="0" destOrd="0" parTransId="{448C77A9-B262-419C-8C39-4922FEC357AC}" sibTransId="{78CC30D8-6A0E-4251-AB82-0CC97523B436}"/>
    <dgm:cxn modelId="{A8879667-F760-4180-A88B-8C3AC0CB004D}" type="presOf" srcId="{51978C36-7530-453E-A515-FBBB4F0629D0}" destId="{06F202CD-6C2D-4BF1-9CB0-A60D68750AD3}" srcOrd="0" destOrd="0" presId="urn:microsoft.com/office/officeart/2018/2/layout/IconVerticalSolidList"/>
    <dgm:cxn modelId="{EECA0519-FB12-4624-B35D-D0025A6096EA}" type="presOf" srcId="{DDB1E5D2-FD5E-43FF-91AB-B63A6C18363C}" destId="{710476D1-8003-4578-8119-4C6243BA371B}" srcOrd="0" destOrd="0" presId="urn:microsoft.com/office/officeart/2018/2/layout/IconVerticalSolidList"/>
    <dgm:cxn modelId="{18D8DC6D-134C-4E75-84C9-A07303667D3D}" srcId="{7A2773BA-924A-4086-9502-3D26192FE94C}" destId="{1C1DB723-FE7E-4393-9EEF-595AF78729BD}" srcOrd="1" destOrd="0" parTransId="{C3457F8F-DF83-4732-B093-1B6751BD4F6C}" sibTransId="{5CE46B17-12C4-454B-B5E4-DF593B00394C}"/>
    <dgm:cxn modelId="{FA96ECC5-0B31-4378-98AB-EB3D953C823F}" type="presParOf" srcId="{C14912BF-71D1-4F03-A570-7A9000B1332A}" destId="{F5F889E0-188E-45AF-A677-F63ED195A08A}" srcOrd="0" destOrd="0" presId="urn:microsoft.com/office/officeart/2018/2/layout/IconVerticalSolidList"/>
    <dgm:cxn modelId="{485F3C40-67FF-4436-8BD7-3BFD523686AE}" type="presParOf" srcId="{F5F889E0-188E-45AF-A677-F63ED195A08A}" destId="{535AB751-CDBE-45BA-B7F8-7AEFEBE03F79}" srcOrd="0" destOrd="0" presId="urn:microsoft.com/office/officeart/2018/2/layout/IconVerticalSolidList"/>
    <dgm:cxn modelId="{D40B8F30-5368-455D-995D-67849D34854A}" type="presParOf" srcId="{F5F889E0-188E-45AF-A677-F63ED195A08A}" destId="{37C615F5-AB40-4CDC-B160-04B5B77D8F4A}" srcOrd="1" destOrd="0" presId="urn:microsoft.com/office/officeart/2018/2/layout/IconVerticalSolidList"/>
    <dgm:cxn modelId="{2431427F-AA78-4E9C-8080-6B2031ED6E59}" type="presParOf" srcId="{F5F889E0-188E-45AF-A677-F63ED195A08A}" destId="{6D38C6A9-5FF6-4AE1-BBDB-3E376F018E8A}" srcOrd="2" destOrd="0" presId="urn:microsoft.com/office/officeart/2018/2/layout/IconVerticalSolidList"/>
    <dgm:cxn modelId="{7CC12C55-7827-4262-8439-B0B45968F176}" type="presParOf" srcId="{F5F889E0-188E-45AF-A677-F63ED195A08A}" destId="{D63A3AFA-7293-4EAD-9C04-C97A872299AF}" srcOrd="3" destOrd="0" presId="urn:microsoft.com/office/officeart/2018/2/layout/IconVerticalSolidList"/>
    <dgm:cxn modelId="{56C99B2E-94AD-4F4C-A0BF-EA29C73A11E4}" type="presParOf" srcId="{C14912BF-71D1-4F03-A570-7A9000B1332A}" destId="{67749320-2108-4513-9995-4D10B1321862}" srcOrd="1" destOrd="0" presId="urn:microsoft.com/office/officeart/2018/2/layout/IconVerticalSolidList"/>
    <dgm:cxn modelId="{7CA21C34-84BC-4612-BC81-FDE6B7C481A5}" type="presParOf" srcId="{C14912BF-71D1-4F03-A570-7A9000B1332A}" destId="{1BF74B6B-53CF-4491-9BCB-889F4074CC78}" srcOrd="2" destOrd="0" presId="urn:microsoft.com/office/officeart/2018/2/layout/IconVerticalSolidList"/>
    <dgm:cxn modelId="{CEC8D553-167C-4B33-8C02-E94ABB6ADBD0}" type="presParOf" srcId="{1BF74B6B-53CF-4491-9BCB-889F4074CC78}" destId="{64AEF751-6782-4410-AB5D-CE8C992C0FB6}" srcOrd="0" destOrd="0" presId="urn:microsoft.com/office/officeart/2018/2/layout/IconVerticalSolidList"/>
    <dgm:cxn modelId="{AFFE10AE-A211-4188-B025-CC50500CCD05}" type="presParOf" srcId="{1BF74B6B-53CF-4491-9BCB-889F4074CC78}" destId="{98684B2D-76A5-41C0-BA36-E42ED4BEAF4C}" srcOrd="1" destOrd="0" presId="urn:microsoft.com/office/officeart/2018/2/layout/IconVerticalSolidList"/>
    <dgm:cxn modelId="{A86FE90A-9A0F-46F6-BC2E-591332852867}" type="presParOf" srcId="{1BF74B6B-53CF-4491-9BCB-889F4074CC78}" destId="{387535ED-7FF2-45F6-A1F7-F5E4B0676D13}" srcOrd="2" destOrd="0" presId="urn:microsoft.com/office/officeart/2018/2/layout/IconVerticalSolidList"/>
    <dgm:cxn modelId="{7DCA9E5A-259A-4B74-ACBB-FA1D3BA9DD66}" type="presParOf" srcId="{1BF74B6B-53CF-4491-9BCB-889F4074CC78}" destId="{3708FEB3-F128-459B-80BB-226DFD88BEA4}" srcOrd="3" destOrd="0" presId="urn:microsoft.com/office/officeart/2018/2/layout/IconVerticalSolidList"/>
    <dgm:cxn modelId="{ED710A9B-C317-41C9-8DFF-E7723F0385EF}" type="presParOf" srcId="{C14912BF-71D1-4F03-A570-7A9000B1332A}" destId="{44BDE87A-5474-40B9-B087-07187A401ECC}" srcOrd="3" destOrd="0" presId="urn:microsoft.com/office/officeart/2018/2/layout/IconVerticalSolidList"/>
    <dgm:cxn modelId="{DD9D71A0-A80D-49BD-9FBE-4A858F6974CE}" type="presParOf" srcId="{C14912BF-71D1-4F03-A570-7A9000B1332A}" destId="{1BBA2C52-4F19-4EA0-B5C4-BAFD3E277366}" srcOrd="4" destOrd="0" presId="urn:microsoft.com/office/officeart/2018/2/layout/IconVerticalSolidList"/>
    <dgm:cxn modelId="{C0F5C931-4149-46EA-9FC2-8244BC8D2D5B}" type="presParOf" srcId="{1BBA2C52-4F19-4EA0-B5C4-BAFD3E277366}" destId="{4E409C0B-CA74-42E8-B045-6310CD819AF0}" srcOrd="0" destOrd="0" presId="urn:microsoft.com/office/officeart/2018/2/layout/IconVerticalSolidList"/>
    <dgm:cxn modelId="{EDA0BCFC-E03A-4AA3-850B-4D42221F53F7}" type="presParOf" srcId="{1BBA2C52-4F19-4EA0-B5C4-BAFD3E277366}" destId="{A842A109-B231-4741-96C9-B1FD7D18627D}" srcOrd="1" destOrd="0" presId="urn:microsoft.com/office/officeart/2018/2/layout/IconVerticalSolidList"/>
    <dgm:cxn modelId="{BD9A0CBC-2089-43FE-A2E5-178CF4954FDD}" type="presParOf" srcId="{1BBA2C52-4F19-4EA0-B5C4-BAFD3E277366}" destId="{8A1DB176-6952-4F05-A11D-3E6D3F70FBD9}" srcOrd="2" destOrd="0" presId="urn:microsoft.com/office/officeart/2018/2/layout/IconVerticalSolidList"/>
    <dgm:cxn modelId="{D20CD08E-8E1A-40D3-9494-127070001ADD}" type="presParOf" srcId="{1BBA2C52-4F19-4EA0-B5C4-BAFD3E277366}" destId="{710476D1-8003-4578-8119-4C6243BA371B}" srcOrd="3" destOrd="0" presId="urn:microsoft.com/office/officeart/2018/2/layout/IconVerticalSolidList"/>
    <dgm:cxn modelId="{C06676F6-7EBB-4BD7-B253-1AA539F3D65E}" type="presParOf" srcId="{C14912BF-71D1-4F03-A570-7A9000B1332A}" destId="{23C886BF-9AA9-48C5-A9CB-AC80F11F9A8D}" srcOrd="5" destOrd="0" presId="urn:microsoft.com/office/officeart/2018/2/layout/IconVerticalSolidList"/>
    <dgm:cxn modelId="{40A72FC2-EF20-45C3-8F02-50B0D41F4141}" type="presParOf" srcId="{C14912BF-71D1-4F03-A570-7A9000B1332A}" destId="{E6086C89-A113-4C05-8D4F-78D644FFC60B}" srcOrd="6" destOrd="0" presId="urn:microsoft.com/office/officeart/2018/2/layout/IconVerticalSolidList"/>
    <dgm:cxn modelId="{B8670E5F-C612-4FBD-9E7F-0A8091F3BFE9}" type="presParOf" srcId="{E6086C89-A113-4C05-8D4F-78D644FFC60B}" destId="{F45B0050-DDE2-40EF-8BBA-BFD6B24FE5A5}" srcOrd="0" destOrd="0" presId="urn:microsoft.com/office/officeart/2018/2/layout/IconVerticalSolidList"/>
    <dgm:cxn modelId="{04306BF5-A134-4A0B-A548-81DD368FC119}" type="presParOf" srcId="{E6086C89-A113-4C05-8D4F-78D644FFC60B}" destId="{66E4B965-2691-4EC7-A724-E2F618F2E5C4}" srcOrd="1" destOrd="0" presId="urn:microsoft.com/office/officeart/2018/2/layout/IconVerticalSolidList"/>
    <dgm:cxn modelId="{AF04CE6C-655A-4DD7-86C6-1B4AFC1F1980}" type="presParOf" srcId="{E6086C89-A113-4C05-8D4F-78D644FFC60B}" destId="{88850C83-CF20-4EB8-B038-5ACBA5976D7F}" srcOrd="2" destOrd="0" presId="urn:microsoft.com/office/officeart/2018/2/layout/IconVerticalSolidList"/>
    <dgm:cxn modelId="{C2EC02C1-6B92-4404-AABE-E82D75AEA710}" type="presParOf" srcId="{E6086C89-A113-4C05-8D4F-78D644FFC60B}" destId="{06F202CD-6C2D-4BF1-9CB0-A60D68750AD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6F05DC-348D-4E44-8ECC-08858FDC4065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28F68A2-EC7F-4F63-90A5-5872131E82DF}">
      <dgm:prSet/>
      <dgm:spPr/>
      <dgm:t>
        <a:bodyPr/>
        <a:lstStyle/>
        <a:p>
          <a:r>
            <a:rPr lang="it-IT" dirty="0"/>
            <a:t>UTILIZZO DI SPORTELLI E MECCANISMI CONSOLIDATI (credito imposta 4.0)</a:t>
          </a:r>
          <a:endParaRPr lang="en-US" dirty="0"/>
        </a:p>
      </dgm:t>
    </dgm:pt>
    <dgm:pt modelId="{A0F39033-322D-4170-8628-297C8E3878B0}" type="parTrans" cxnId="{643B6357-B689-4F1B-9AD5-632CC05E2B74}">
      <dgm:prSet/>
      <dgm:spPr/>
      <dgm:t>
        <a:bodyPr/>
        <a:lstStyle/>
        <a:p>
          <a:endParaRPr lang="en-US"/>
        </a:p>
      </dgm:t>
    </dgm:pt>
    <dgm:pt modelId="{4462787D-9D29-4CD4-9B13-1EE89740582B}" type="sibTrans" cxnId="{643B6357-B689-4F1B-9AD5-632CC05E2B74}">
      <dgm:prSet/>
      <dgm:spPr/>
      <dgm:t>
        <a:bodyPr/>
        <a:lstStyle/>
        <a:p>
          <a:endParaRPr lang="en-US"/>
        </a:p>
      </dgm:t>
    </dgm:pt>
    <dgm:pt modelId="{36985ACC-86C4-45AA-B153-886F67AB4343}">
      <dgm:prSet/>
      <dgm:spPr/>
      <dgm:t>
        <a:bodyPr/>
        <a:lstStyle/>
        <a:p>
          <a:r>
            <a:rPr lang="it-IT" dirty="0"/>
            <a:t>Introduzione di correzioni normative se necessario</a:t>
          </a:r>
          <a:endParaRPr lang="en-US" dirty="0"/>
        </a:p>
      </dgm:t>
    </dgm:pt>
    <dgm:pt modelId="{0E7A7DD1-E855-4F0A-8088-D0416749584D}" type="parTrans" cxnId="{4052C3A5-B7B0-42BF-AAA1-6FF7427D6D0D}">
      <dgm:prSet/>
      <dgm:spPr/>
      <dgm:t>
        <a:bodyPr/>
        <a:lstStyle/>
        <a:p>
          <a:endParaRPr lang="en-US"/>
        </a:p>
      </dgm:t>
    </dgm:pt>
    <dgm:pt modelId="{765D8F6E-8471-4C3D-A905-9C3CB79909D9}" type="sibTrans" cxnId="{4052C3A5-B7B0-42BF-AAA1-6FF7427D6D0D}">
      <dgm:prSet/>
      <dgm:spPr/>
      <dgm:t>
        <a:bodyPr/>
        <a:lstStyle/>
        <a:p>
          <a:endParaRPr lang="en-US"/>
        </a:p>
      </dgm:t>
    </dgm:pt>
    <dgm:pt modelId="{4AC3E96E-8EA5-4020-9F98-C2A1E6A8DF9B}">
      <dgm:prSet custT="1"/>
      <dgm:spPr/>
      <dgm:t>
        <a:bodyPr/>
        <a:lstStyle/>
        <a:p>
          <a:r>
            <a:rPr lang="it-IT" sz="1700" kern="1200" dirty="0">
              <a:solidFill>
                <a:srgbClr val="FFFFFF"/>
              </a:solidFill>
              <a:latin typeface="Arial Narrow"/>
              <a:ea typeface="+mn-ea"/>
              <a:cs typeface="+mn-cs"/>
            </a:rPr>
            <a:t>CONTINUITA’ TEMPORALE, FINANZIARIA E PROCEDURALE </a:t>
          </a:r>
          <a:r>
            <a:rPr lang="it-IT" sz="1200" kern="1200" dirty="0"/>
            <a:t>PER LA CERTEZZA DELLE IMPRESE</a:t>
          </a:r>
          <a:endParaRPr lang="en-US" sz="1200" kern="1200" dirty="0"/>
        </a:p>
      </dgm:t>
    </dgm:pt>
    <dgm:pt modelId="{DACA9DB2-1546-4F4F-81E4-E4DEC437E462}" type="parTrans" cxnId="{859B5EAA-9BF4-41D1-9C1B-2B602420AA15}">
      <dgm:prSet/>
      <dgm:spPr/>
      <dgm:t>
        <a:bodyPr/>
        <a:lstStyle/>
        <a:p>
          <a:endParaRPr lang="en-US"/>
        </a:p>
      </dgm:t>
    </dgm:pt>
    <dgm:pt modelId="{90814D7D-D3BF-458D-8F92-8893CACBF2A1}" type="sibTrans" cxnId="{859B5EAA-9BF4-41D1-9C1B-2B602420AA15}">
      <dgm:prSet/>
      <dgm:spPr/>
      <dgm:t>
        <a:bodyPr/>
        <a:lstStyle/>
        <a:p>
          <a:endParaRPr lang="en-US"/>
        </a:p>
      </dgm:t>
    </dgm:pt>
    <dgm:pt modelId="{FD65CBD4-86B9-442B-94BE-0C1D74ACB114}">
      <dgm:prSet/>
      <dgm:spPr/>
      <dgm:t>
        <a:bodyPr/>
        <a:lstStyle/>
        <a:p>
          <a:r>
            <a:rPr lang="it-IT"/>
            <a:t>ATTIVAZIONE DI MECCANISMI DI DIVULGAZIONE PREVENTIVA DI MAGGIORE IMPATTO</a:t>
          </a:r>
          <a:endParaRPr lang="en-US"/>
        </a:p>
      </dgm:t>
    </dgm:pt>
    <dgm:pt modelId="{D17B0304-7833-493F-B167-56846C3C8858}" type="parTrans" cxnId="{988A04D8-7F85-4D10-A331-0D1A3F07670C}">
      <dgm:prSet/>
      <dgm:spPr/>
      <dgm:t>
        <a:bodyPr/>
        <a:lstStyle/>
        <a:p>
          <a:endParaRPr lang="en-US"/>
        </a:p>
      </dgm:t>
    </dgm:pt>
    <dgm:pt modelId="{954A685E-70BA-4CE8-86AB-5F133B3EACC9}" type="sibTrans" cxnId="{988A04D8-7F85-4D10-A331-0D1A3F07670C}">
      <dgm:prSet/>
      <dgm:spPr/>
      <dgm:t>
        <a:bodyPr/>
        <a:lstStyle/>
        <a:p>
          <a:endParaRPr lang="en-US"/>
        </a:p>
      </dgm:t>
    </dgm:pt>
    <dgm:pt modelId="{26ADC2E1-7EBC-4EF8-B782-673468D992AF}">
      <dgm:prSet/>
      <dgm:spPr/>
      <dgm:t>
        <a:bodyPr/>
        <a:lstStyle/>
        <a:p>
          <a:r>
            <a:rPr lang="it-IT"/>
            <a:t>UTILIZZO DEI RESIDUI PER IMPRESE IN GRADUATORIA MA NON FINANZIATE</a:t>
          </a:r>
          <a:endParaRPr lang="en-US"/>
        </a:p>
      </dgm:t>
    </dgm:pt>
    <dgm:pt modelId="{B768CD2F-44F1-43CD-83CC-29BF507C41DE}" type="parTrans" cxnId="{DF618288-94BC-48BE-AA1A-3A8DDD9F1FB2}">
      <dgm:prSet/>
      <dgm:spPr/>
      <dgm:t>
        <a:bodyPr/>
        <a:lstStyle/>
        <a:p>
          <a:endParaRPr lang="en-US"/>
        </a:p>
      </dgm:t>
    </dgm:pt>
    <dgm:pt modelId="{652181C5-B222-46B5-AB23-D473B5ECC123}" type="sibTrans" cxnId="{DF618288-94BC-48BE-AA1A-3A8DDD9F1FB2}">
      <dgm:prSet/>
      <dgm:spPr/>
      <dgm:t>
        <a:bodyPr/>
        <a:lstStyle/>
        <a:p>
          <a:endParaRPr lang="en-US"/>
        </a:p>
      </dgm:t>
    </dgm:pt>
    <dgm:pt modelId="{C89CC0CF-5606-4E6A-9FBE-BE57EA07F047}">
      <dgm:prSet/>
      <dgm:spPr/>
      <dgm:t>
        <a:bodyPr/>
        <a:lstStyle/>
        <a:p>
          <a:r>
            <a:rPr lang="it-IT"/>
            <a:t>RIFINANZIAMENTO FONDO IMPRESA FEMMINILE</a:t>
          </a:r>
          <a:endParaRPr lang="en-US"/>
        </a:p>
      </dgm:t>
    </dgm:pt>
    <dgm:pt modelId="{3C8C0A9D-2A76-45F8-89FD-F9CF9A488EB6}" type="parTrans" cxnId="{AC61CE0A-BB93-4157-B1E1-FE4588B94939}">
      <dgm:prSet/>
      <dgm:spPr/>
      <dgm:t>
        <a:bodyPr/>
        <a:lstStyle/>
        <a:p>
          <a:endParaRPr lang="en-US"/>
        </a:p>
      </dgm:t>
    </dgm:pt>
    <dgm:pt modelId="{D5DE181D-D2BA-4A85-B853-CF5E480E2458}" type="sibTrans" cxnId="{AC61CE0A-BB93-4157-B1E1-FE4588B94939}">
      <dgm:prSet/>
      <dgm:spPr/>
      <dgm:t>
        <a:bodyPr/>
        <a:lstStyle/>
        <a:p>
          <a:endParaRPr lang="en-US"/>
        </a:p>
      </dgm:t>
    </dgm:pt>
    <dgm:pt modelId="{23E73386-E818-425C-BBE3-2520CAB7F381}">
      <dgm:prSet/>
      <dgm:spPr/>
      <dgm:t>
        <a:bodyPr/>
        <a:lstStyle/>
        <a:p>
          <a:r>
            <a:rPr lang="it-IT" dirty="0"/>
            <a:t>NON solo grandi insediamenti ma anche progetti di maggiore resilienza del sistema</a:t>
          </a:r>
          <a:endParaRPr lang="en-US" dirty="0"/>
        </a:p>
      </dgm:t>
    </dgm:pt>
    <dgm:pt modelId="{AF96CAEA-8F74-43FB-8CDB-A11839423B26}" type="parTrans" cxnId="{B511662D-292C-4F9F-AF00-8B9F9706444E}">
      <dgm:prSet/>
      <dgm:spPr/>
      <dgm:t>
        <a:bodyPr/>
        <a:lstStyle/>
        <a:p>
          <a:endParaRPr lang="en-US"/>
        </a:p>
      </dgm:t>
    </dgm:pt>
    <dgm:pt modelId="{E79AE7F8-4A51-40D1-9D46-FCA44580240C}" type="sibTrans" cxnId="{B511662D-292C-4F9F-AF00-8B9F9706444E}">
      <dgm:prSet/>
      <dgm:spPr/>
      <dgm:t>
        <a:bodyPr/>
        <a:lstStyle/>
        <a:p>
          <a:endParaRPr lang="en-US"/>
        </a:p>
      </dgm:t>
    </dgm:pt>
    <dgm:pt modelId="{3EA41224-D3A2-4996-A759-3E14C45D154B}" type="pres">
      <dgm:prSet presAssocID="{CA6F05DC-348D-4E44-8ECC-08858FDC406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5BFA752-FC4B-4BA3-B07D-51EC3D3F2072}" type="pres">
      <dgm:prSet presAssocID="{128F68A2-EC7F-4F63-90A5-5872131E82D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AC838B-88E6-4172-8582-0FDBC9C8C0A2}" type="pres">
      <dgm:prSet presAssocID="{4462787D-9D29-4CD4-9B13-1EE89740582B}" presName="sibTrans" presStyleLbl="sibTrans1D1" presStyleIdx="0" presStyleCnt="6"/>
      <dgm:spPr/>
      <dgm:t>
        <a:bodyPr/>
        <a:lstStyle/>
        <a:p>
          <a:endParaRPr lang="en-GB"/>
        </a:p>
      </dgm:t>
    </dgm:pt>
    <dgm:pt modelId="{509F9FC7-4B20-4443-BB94-E0CDC18FB05E}" type="pres">
      <dgm:prSet presAssocID="{4462787D-9D29-4CD4-9B13-1EE89740582B}" presName="connectorText" presStyleLbl="sibTrans1D1" presStyleIdx="0" presStyleCnt="6"/>
      <dgm:spPr/>
      <dgm:t>
        <a:bodyPr/>
        <a:lstStyle/>
        <a:p>
          <a:endParaRPr lang="en-GB"/>
        </a:p>
      </dgm:t>
    </dgm:pt>
    <dgm:pt modelId="{85B94E45-3144-4F04-8CAD-144B384FBF7F}" type="pres">
      <dgm:prSet presAssocID="{36985ACC-86C4-45AA-B153-886F67AB434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DE6FB8-95BC-4762-B9AC-2659988C2136}" type="pres">
      <dgm:prSet presAssocID="{765D8F6E-8471-4C3D-A905-9C3CB79909D9}" presName="sibTrans" presStyleLbl="sibTrans1D1" presStyleIdx="1" presStyleCnt="6"/>
      <dgm:spPr/>
      <dgm:t>
        <a:bodyPr/>
        <a:lstStyle/>
        <a:p>
          <a:endParaRPr lang="en-GB"/>
        </a:p>
      </dgm:t>
    </dgm:pt>
    <dgm:pt modelId="{30306C30-8958-49F8-B202-D5003F9050A8}" type="pres">
      <dgm:prSet presAssocID="{765D8F6E-8471-4C3D-A905-9C3CB79909D9}" presName="connectorText" presStyleLbl="sibTrans1D1" presStyleIdx="1" presStyleCnt="6"/>
      <dgm:spPr/>
      <dgm:t>
        <a:bodyPr/>
        <a:lstStyle/>
        <a:p>
          <a:endParaRPr lang="en-GB"/>
        </a:p>
      </dgm:t>
    </dgm:pt>
    <dgm:pt modelId="{01EDD11A-5722-427F-B296-3B9A4F23CBB5}" type="pres">
      <dgm:prSet presAssocID="{4AC3E96E-8EA5-4020-9F98-C2A1E6A8DF9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94A9E8-1232-4014-98D9-959316386F6D}" type="pres">
      <dgm:prSet presAssocID="{90814D7D-D3BF-458D-8F92-8893CACBF2A1}" presName="sibTrans" presStyleLbl="sibTrans1D1" presStyleIdx="2" presStyleCnt="6"/>
      <dgm:spPr/>
      <dgm:t>
        <a:bodyPr/>
        <a:lstStyle/>
        <a:p>
          <a:endParaRPr lang="en-GB"/>
        </a:p>
      </dgm:t>
    </dgm:pt>
    <dgm:pt modelId="{362B423D-13E6-4ABE-9DA0-77466E9DA386}" type="pres">
      <dgm:prSet presAssocID="{90814D7D-D3BF-458D-8F92-8893CACBF2A1}" presName="connectorText" presStyleLbl="sibTrans1D1" presStyleIdx="2" presStyleCnt="6"/>
      <dgm:spPr/>
      <dgm:t>
        <a:bodyPr/>
        <a:lstStyle/>
        <a:p>
          <a:endParaRPr lang="en-GB"/>
        </a:p>
      </dgm:t>
    </dgm:pt>
    <dgm:pt modelId="{EC37F590-4DD8-4E46-9F18-7363DD47AE13}" type="pres">
      <dgm:prSet presAssocID="{FD65CBD4-86B9-442B-94BE-0C1D74ACB11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9C1880-F03F-4767-96A0-2AA70159FD67}" type="pres">
      <dgm:prSet presAssocID="{954A685E-70BA-4CE8-86AB-5F133B3EACC9}" presName="sibTrans" presStyleLbl="sibTrans1D1" presStyleIdx="3" presStyleCnt="6"/>
      <dgm:spPr/>
      <dgm:t>
        <a:bodyPr/>
        <a:lstStyle/>
        <a:p>
          <a:endParaRPr lang="en-GB"/>
        </a:p>
      </dgm:t>
    </dgm:pt>
    <dgm:pt modelId="{9A8AD98C-5355-43F0-BF26-0907C557B4AD}" type="pres">
      <dgm:prSet presAssocID="{954A685E-70BA-4CE8-86AB-5F133B3EACC9}" presName="connectorText" presStyleLbl="sibTrans1D1" presStyleIdx="3" presStyleCnt="6"/>
      <dgm:spPr/>
      <dgm:t>
        <a:bodyPr/>
        <a:lstStyle/>
        <a:p>
          <a:endParaRPr lang="en-GB"/>
        </a:p>
      </dgm:t>
    </dgm:pt>
    <dgm:pt modelId="{2C6A0F01-6DEC-47D8-99C0-D87A0EB9A1E5}" type="pres">
      <dgm:prSet presAssocID="{26ADC2E1-7EBC-4EF8-B782-673468D992A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85F6E6-47E1-44ED-9DD0-AF8F2449D04C}" type="pres">
      <dgm:prSet presAssocID="{652181C5-B222-46B5-AB23-D473B5ECC123}" presName="sibTrans" presStyleLbl="sibTrans1D1" presStyleIdx="4" presStyleCnt="6"/>
      <dgm:spPr/>
      <dgm:t>
        <a:bodyPr/>
        <a:lstStyle/>
        <a:p>
          <a:endParaRPr lang="en-GB"/>
        </a:p>
      </dgm:t>
    </dgm:pt>
    <dgm:pt modelId="{634E46D7-E8C1-41BE-99DF-BB60BF6208C8}" type="pres">
      <dgm:prSet presAssocID="{652181C5-B222-46B5-AB23-D473B5ECC123}" presName="connectorText" presStyleLbl="sibTrans1D1" presStyleIdx="4" presStyleCnt="6"/>
      <dgm:spPr/>
      <dgm:t>
        <a:bodyPr/>
        <a:lstStyle/>
        <a:p>
          <a:endParaRPr lang="en-GB"/>
        </a:p>
      </dgm:t>
    </dgm:pt>
    <dgm:pt modelId="{9AB4694A-7BBC-451F-8D90-8C2ABA8CB08B}" type="pres">
      <dgm:prSet presAssocID="{C89CC0CF-5606-4E6A-9FBE-BE57EA07F04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74F5A5-6E3C-4107-9142-22D2A1AE06DB}" type="pres">
      <dgm:prSet presAssocID="{D5DE181D-D2BA-4A85-B853-CF5E480E2458}" presName="sibTrans" presStyleLbl="sibTrans1D1" presStyleIdx="5" presStyleCnt="6"/>
      <dgm:spPr/>
      <dgm:t>
        <a:bodyPr/>
        <a:lstStyle/>
        <a:p>
          <a:endParaRPr lang="en-GB"/>
        </a:p>
      </dgm:t>
    </dgm:pt>
    <dgm:pt modelId="{24CB771B-BD0D-4504-9381-5E7E3CD66656}" type="pres">
      <dgm:prSet presAssocID="{D5DE181D-D2BA-4A85-B853-CF5E480E2458}" presName="connectorText" presStyleLbl="sibTrans1D1" presStyleIdx="5" presStyleCnt="6"/>
      <dgm:spPr/>
      <dgm:t>
        <a:bodyPr/>
        <a:lstStyle/>
        <a:p>
          <a:endParaRPr lang="en-GB"/>
        </a:p>
      </dgm:t>
    </dgm:pt>
    <dgm:pt modelId="{AD7321E0-74A6-4739-BD5C-8A26C6336FFA}" type="pres">
      <dgm:prSet presAssocID="{23E73386-E818-425C-BBE3-2520CAB7F381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634C7C5-6547-4F02-9B4F-5FDAD0F6AC18}" type="presOf" srcId="{D5DE181D-D2BA-4A85-B853-CF5E480E2458}" destId="{6974F5A5-6E3C-4107-9142-22D2A1AE06DB}" srcOrd="0" destOrd="0" presId="urn:microsoft.com/office/officeart/2016/7/layout/RepeatingBendingProcessNew"/>
    <dgm:cxn modelId="{4052C3A5-B7B0-42BF-AAA1-6FF7427D6D0D}" srcId="{CA6F05DC-348D-4E44-8ECC-08858FDC4065}" destId="{36985ACC-86C4-45AA-B153-886F67AB4343}" srcOrd="1" destOrd="0" parTransId="{0E7A7DD1-E855-4F0A-8088-D0416749584D}" sibTransId="{765D8F6E-8471-4C3D-A905-9C3CB79909D9}"/>
    <dgm:cxn modelId="{2883DB61-E354-4C70-9227-68F768FAFDC1}" type="presOf" srcId="{90814D7D-D3BF-458D-8F92-8893CACBF2A1}" destId="{362B423D-13E6-4ABE-9DA0-77466E9DA386}" srcOrd="1" destOrd="0" presId="urn:microsoft.com/office/officeart/2016/7/layout/RepeatingBendingProcessNew"/>
    <dgm:cxn modelId="{99C7DE63-DD56-45CB-80E2-DAF13467863B}" type="presOf" srcId="{36985ACC-86C4-45AA-B153-886F67AB4343}" destId="{85B94E45-3144-4F04-8CAD-144B384FBF7F}" srcOrd="0" destOrd="0" presId="urn:microsoft.com/office/officeart/2016/7/layout/RepeatingBendingProcessNew"/>
    <dgm:cxn modelId="{643B6357-B689-4F1B-9AD5-632CC05E2B74}" srcId="{CA6F05DC-348D-4E44-8ECC-08858FDC4065}" destId="{128F68A2-EC7F-4F63-90A5-5872131E82DF}" srcOrd="0" destOrd="0" parTransId="{A0F39033-322D-4170-8628-297C8E3878B0}" sibTransId="{4462787D-9D29-4CD4-9B13-1EE89740582B}"/>
    <dgm:cxn modelId="{1C4741E0-3BA2-47DD-BDD4-ECC77E98434C}" type="presOf" srcId="{128F68A2-EC7F-4F63-90A5-5872131E82DF}" destId="{A5BFA752-FC4B-4BA3-B07D-51EC3D3F2072}" srcOrd="0" destOrd="0" presId="urn:microsoft.com/office/officeart/2016/7/layout/RepeatingBendingProcessNew"/>
    <dgm:cxn modelId="{CBCB6DD6-4048-4477-B08F-10961AA53422}" type="presOf" srcId="{954A685E-70BA-4CE8-86AB-5F133B3EACC9}" destId="{EB9C1880-F03F-4767-96A0-2AA70159FD67}" srcOrd="0" destOrd="0" presId="urn:microsoft.com/office/officeart/2016/7/layout/RepeatingBendingProcessNew"/>
    <dgm:cxn modelId="{988A04D8-7F85-4D10-A331-0D1A3F07670C}" srcId="{CA6F05DC-348D-4E44-8ECC-08858FDC4065}" destId="{FD65CBD4-86B9-442B-94BE-0C1D74ACB114}" srcOrd="3" destOrd="0" parTransId="{D17B0304-7833-493F-B167-56846C3C8858}" sibTransId="{954A685E-70BA-4CE8-86AB-5F133B3EACC9}"/>
    <dgm:cxn modelId="{AC61CE0A-BB93-4157-B1E1-FE4588B94939}" srcId="{CA6F05DC-348D-4E44-8ECC-08858FDC4065}" destId="{C89CC0CF-5606-4E6A-9FBE-BE57EA07F047}" srcOrd="5" destOrd="0" parTransId="{3C8C0A9D-2A76-45F8-89FD-F9CF9A488EB6}" sibTransId="{D5DE181D-D2BA-4A85-B853-CF5E480E2458}"/>
    <dgm:cxn modelId="{859B5EAA-9BF4-41D1-9C1B-2B602420AA15}" srcId="{CA6F05DC-348D-4E44-8ECC-08858FDC4065}" destId="{4AC3E96E-8EA5-4020-9F98-C2A1E6A8DF9B}" srcOrd="2" destOrd="0" parTransId="{DACA9DB2-1546-4F4F-81E4-E4DEC437E462}" sibTransId="{90814D7D-D3BF-458D-8F92-8893CACBF2A1}"/>
    <dgm:cxn modelId="{D1588B88-AEC7-49B7-93E8-E8919C7F82D9}" type="presOf" srcId="{652181C5-B222-46B5-AB23-D473B5ECC123}" destId="{8E85F6E6-47E1-44ED-9DD0-AF8F2449D04C}" srcOrd="0" destOrd="0" presId="urn:microsoft.com/office/officeart/2016/7/layout/RepeatingBendingProcessNew"/>
    <dgm:cxn modelId="{E1528698-E7F6-48A7-8755-75C3A6E54C91}" type="presOf" srcId="{C89CC0CF-5606-4E6A-9FBE-BE57EA07F047}" destId="{9AB4694A-7BBC-451F-8D90-8C2ABA8CB08B}" srcOrd="0" destOrd="0" presId="urn:microsoft.com/office/officeart/2016/7/layout/RepeatingBendingProcessNew"/>
    <dgm:cxn modelId="{43CC187A-8FB0-409C-98DC-368C271805FB}" type="presOf" srcId="{4462787D-9D29-4CD4-9B13-1EE89740582B}" destId="{509F9FC7-4B20-4443-BB94-E0CDC18FB05E}" srcOrd="1" destOrd="0" presId="urn:microsoft.com/office/officeart/2016/7/layout/RepeatingBendingProcessNew"/>
    <dgm:cxn modelId="{BC5AE526-7F2A-4380-8C96-33A58BD59FC8}" type="presOf" srcId="{90814D7D-D3BF-458D-8F92-8893CACBF2A1}" destId="{E194A9E8-1232-4014-98D9-959316386F6D}" srcOrd="0" destOrd="0" presId="urn:microsoft.com/office/officeart/2016/7/layout/RepeatingBendingProcessNew"/>
    <dgm:cxn modelId="{25F0AB79-6FE3-423C-9F7F-6AF7371D4751}" type="presOf" srcId="{652181C5-B222-46B5-AB23-D473B5ECC123}" destId="{634E46D7-E8C1-41BE-99DF-BB60BF6208C8}" srcOrd="1" destOrd="0" presId="urn:microsoft.com/office/officeart/2016/7/layout/RepeatingBendingProcessNew"/>
    <dgm:cxn modelId="{5AC13E68-D54E-4355-8171-762C6BF89FA2}" type="presOf" srcId="{23E73386-E818-425C-BBE3-2520CAB7F381}" destId="{AD7321E0-74A6-4739-BD5C-8A26C6336FFA}" srcOrd="0" destOrd="0" presId="urn:microsoft.com/office/officeart/2016/7/layout/RepeatingBendingProcessNew"/>
    <dgm:cxn modelId="{58DA6948-F318-45AC-BADB-05178E22EF6C}" type="presOf" srcId="{765D8F6E-8471-4C3D-A905-9C3CB79909D9}" destId="{3FDE6FB8-95BC-4762-B9AC-2659988C2136}" srcOrd="0" destOrd="0" presId="urn:microsoft.com/office/officeart/2016/7/layout/RepeatingBendingProcessNew"/>
    <dgm:cxn modelId="{5EDAE4BC-6447-4DEB-935A-185AF3D6C313}" type="presOf" srcId="{26ADC2E1-7EBC-4EF8-B782-673468D992AF}" destId="{2C6A0F01-6DEC-47D8-99C0-D87A0EB9A1E5}" srcOrd="0" destOrd="0" presId="urn:microsoft.com/office/officeart/2016/7/layout/RepeatingBendingProcessNew"/>
    <dgm:cxn modelId="{EDEB6124-CBA5-4776-9362-4EC66B020B20}" type="presOf" srcId="{FD65CBD4-86B9-442B-94BE-0C1D74ACB114}" destId="{EC37F590-4DD8-4E46-9F18-7363DD47AE13}" srcOrd="0" destOrd="0" presId="urn:microsoft.com/office/officeart/2016/7/layout/RepeatingBendingProcessNew"/>
    <dgm:cxn modelId="{9E355EB5-578C-4ACA-807F-DFD6CEDB070D}" type="presOf" srcId="{4AC3E96E-8EA5-4020-9F98-C2A1E6A8DF9B}" destId="{01EDD11A-5722-427F-B296-3B9A4F23CBB5}" srcOrd="0" destOrd="0" presId="urn:microsoft.com/office/officeart/2016/7/layout/RepeatingBendingProcessNew"/>
    <dgm:cxn modelId="{B487D050-960B-4E31-8DC2-B31D84BC2722}" type="presOf" srcId="{CA6F05DC-348D-4E44-8ECC-08858FDC4065}" destId="{3EA41224-D3A2-4996-A759-3E14C45D154B}" srcOrd="0" destOrd="0" presId="urn:microsoft.com/office/officeart/2016/7/layout/RepeatingBendingProcessNew"/>
    <dgm:cxn modelId="{F0D84394-6F84-41F2-8954-8CA2CD259328}" type="presOf" srcId="{4462787D-9D29-4CD4-9B13-1EE89740582B}" destId="{28AC838B-88E6-4172-8582-0FDBC9C8C0A2}" srcOrd="0" destOrd="0" presId="urn:microsoft.com/office/officeart/2016/7/layout/RepeatingBendingProcessNew"/>
    <dgm:cxn modelId="{EEBCB1E9-11E2-4598-83F3-2A6181F04F59}" type="presOf" srcId="{954A685E-70BA-4CE8-86AB-5F133B3EACC9}" destId="{9A8AD98C-5355-43F0-BF26-0907C557B4AD}" srcOrd="1" destOrd="0" presId="urn:microsoft.com/office/officeart/2016/7/layout/RepeatingBendingProcessNew"/>
    <dgm:cxn modelId="{2A1B18CC-C54D-45B5-9901-78285B3413A0}" type="presOf" srcId="{765D8F6E-8471-4C3D-A905-9C3CB79909D9}" destId="{30306C30-8958-49F8-B202-D5003F9050A8}" srcOrd="1" destOrd="0" presId="urn:microsoft.com/office/officeart/2016/7/layout/RepeatingBendingProcessNew"/>
    <dgm:cxn modelId="{936032F7-9A3F-485D-8A5C-5648BD00CFAA}" type="presOf" srcId="{D5DE181D-D2BA-4A85-B853-CF5E480E2458}" destId="{24CB771B-BD0D-4504-9381-5E7E3CD66656}" srcOrd="1" destOrd="0" presId="urn:microsoft.com/office/officeart/2016/7/layout/RepeatingBendingProcessNew"/>
    <dgm:cxn modelId="{DF618288-94BC-48BE-AA1A-3A8DDD9F1FB2}" srcId="{CA6F05DC-348D-4E44-8ECC-08858FDC4065}" destId="{26ADC2E1-7EBC-4EF8-B782-673468D992AF}" srcOrd="4" destOrd="0" parTransId="{B768CD2F-44F1-43CD-83CC-29BF507C41DE}" sibTransId="{652181C5-B222-46B5-AB23-D473B5ECC123}"/>
    <dgm:cxn modelId="{B511662D-292C-4F9F-AF00-8B9F9706444E}" srcId="{CA6F05DC-348D-4E44-8ECC-08858FDC4065}" destId="{23E73386-E818-425C-BBE3-2520CAB7F381}" srcOrd="6" destOrd="0" parTransId="{AF96CAEA-8F74-43FB-8CDB-A11839423B26}" sibTransId="{E79AE7F8-4A51-40D1-9D46-FCA44580240C}"/>
    <dgm:cxn modelId="{4CFBA100-D9B5-405B-85D8-E58E2C91B495}" type="presParOf" srcId="{3EA41224-D3A2-4996-A759-3E14C45D154B}" destId="{A5BFA752-FC4B-4BA3-B07D-51EC3D3F2072}" srcOrd="0" destOrd="0" presId="urn:microsoft.com/office/officeart/2016/7/layout/RepeatingBendingProcessNew"/>
    <dgm:cxn modelId="{80C55E18-3572-49E6-9273-3FBC5D8AE0DB}" type="presParOf" srcId="{3EA41224-D3A2-4996-A759-3E14C45D154B}" destId="{28AC838B-88E6-4172-8582-0FDBC9C8C0A2}" srcOrd="1" destOrd="0" presId="urn:microsoft.com/office/officeart/2016/7/layout/RepeatingBendingProcessNew"/>
    <dgm:cxn modelId="{DF09FBA3-F410-4A41-A963-40A8648B1F26}" type="presParOf" srcId="{28AC838B-88E6-4172-8582-0FDBC9C8C0A2}" destId="{509F9FC7-4B20-4443-BB94-E0CDC18FB05E}" srcOrd="0" destOrd="0" presId="urn:microsoft.com/office/officeart/2016/7/layout/RepeatingBendingProcessNew"/>
    <dgm:cxn modelId="{6BA57F5E-8E94-4E56-9D4C-8DB1CA581533}" type="presParOf" srcId="{3EA41224-D3A2-4996-A759-3E14C45D154B}" destId="{85B94E45-3144-4F04-8CAD-144B384FBF7F}" srcOrd="2" destOrd="0" presId="urn:microsoft.com/office/officeart/2016/7/layout/RepeatingBendingProcessNew"/>
    <dgm:cxn modelId="{CBC11B64-3A59-4D55-ADB8-07F79C959E02}" type="presParOf" srcId="{3EA41224-D3A2-4996-A759-3E14C45D154B}" destId="{3FDE6FB8-95BC-4762-B9AC-2659988C2136}" srcOrd="3" destOrd="0" presId="urn:microsoft.com/office/officeart/2016/7/layout/RepeatingBendingProcessNew"/>
    <dgm:cxn modelId="{C1ADC0FD-2386-4B08-B1F9-44DAAA181306}" type="presParOf" srcId="{3FDE6FB8-95BC-4762-B9AC-2659988C2136}" destId="{30306C30-8958-49F8-B202-D5003F9050A8}" srcOrd="0" destOrd="0" presId="urn:microsoft.com/office/officeart/2016/7/layout/RepeatingBendingProcessNew"/>
    <dgm:cxn modelId="{DB9B0931-92E2-44D8-A112-FA1A51D89EA7}" type="presParOf" srcId="{3EA41224-D3A2-4996-A759-3E14C45D154B}" destId="{01EDD11A-5722-427F-B296-3B9A4F23CBB5}" srcOrd="4" destOrd="0" presId="urn:microsoft.com/office/officeart/2016/7/layout/RepeatingBendingProcessNew"/>
    <dgm:cxn modelId="{F62F8A43-4581-42BD-A4D5-F16357691F5D}" type="presParOf" srcId="{3EA41224-D3A2-4996-A759-3E14C45D154B}" destId="{E194A9E8-1232-4014-98D9-959316386F6D}" srcOrd="5" destOrd="0" presId="urn:microsoft.com/office/officeart/2016/7/layout/RepeatingBendingProcessNew"/>
    <dgm:cxn modelId="{5A76E543-90D5-4CEB-9408-25322437536E}" type="presParOf" srcId="{E194A9E8-1232-4014-98D9-959316386F6D}" destId="{362B423D-13E6-4ABE-9DA0-77466E9DA386}" srcOrd="0" destOrd="0" presId="urn:microsoft.com/office/officeart/2016/7/layout/RepeatingBendingProcessNew"/>
    <dgm:cxn modelId="{72740AE0-06E3-4302-8996-784D51B60F54}" type="presParOf" srcId="{3EA41224-D3A2-4996-A759-3E14C45D154B}" destId="{EC37F590-4DD8-4E46-9F18-7363DD47AE13}" srcOrd="6" destOrd="0" presId="urn:microsoft.com/office/officeart/2016/7/layout/RepeatingBendingProcessNew"/>
    <dgm:cxn modelId="{6B4DE22F-0002-42DA-983D-8ACE0EF178EF}" type="presParOf" srcId="{3EA41224-D3A2-4996-A759-3E14C45D154B}" destId="{EB9C1880-F03F-4767-96A0-2AA70159FD67}" srcOrd="7" destOrd="0" presId="urn:microsoft.com/office/officeart/2016/7/layout/RepeatingBendingProcessNew"/>
    <dgm:cxn modelId="{0B700684-8917-4C47-8626-A2FBF93AECEE}" type="presParOf" srcId="{EB9C1880-F03F-4767-96A0-2AA70159FD67}" destId="{9A8AD98C-5355-43F0-BF26-0907C557B4AD}" srcOrd="0" destOrd="0" presId="urn:microsoft.com/office/officeart/2016/7/layout/RepeatingBendingProcessNew"/>
    <dgm:cxn modelId="{3E4EA93F-3735-490D-A83E-B629BAAD48C1}" type="presParOf" srcId="{3EA41224-D3A2-4996-A759-3E14C45D154B}" destId="{2C6A0F01-6DEC-47D8-99C0-D87A0EB9A1E5}" srcOrd="8" destOrd="0" presId="urn:microsoft.com/office/officeart/2016/7/layout/RepeatingBendingProcessNew"/>
    <dgm:cxn modelId="{A2BB3FFB-FD87-4AC5-B90E-A05BAF74978B}" type="presParOf" srcId="{3EA41224-D3A2-4996-A759-3E14C45D154B}" destId="{8E85F6E6-47E1-44ED-9DD0-AF8F2449D04C}" srcOrd="9" destOrd="0" presId="urn:microsoft.com/office/officeart/2016/7/layout/RepeatingBendingProcessNew"/>
    <dgm:cxn modelId="{ADB432F8-E436-48C8-96A0-2062373D3577}" type="presParOf" srcId="{8E85F6E6-47E1-44ED-9DD0-AF8F2449D04C}" destId="{634E46D7-E8C1-41BE-99DF-BB60BF6208C8}" srcOrd="0" destOrd="0" presId="urn:microsoft.com/office/officeart/2016/7/layout/RepeatingBendingProcessNew"/>
    <dgm:cxn modelId="{86D8FF3D-8496-46E1-AC24-A646D2D5DF2C}" type="presParOf" srcId="{3EA41224-D3A2-4996-A759-3E14C45D154B}" destId="{9AB4694A-7BBC-451F-8D90-8C2ABA8CB08B}" srcOrd="10" destOrd="0" presId="urn:microsoft.com/office/officeart/2016/7/layout/RepeatingBendingProcessNew"/>
    <dgm:cxn modelId="{48739384-9F6D-490D-BB61-3B0DF920DCC7}" type="presParOf" srcId="{3EA41224-D3A2-4996-A759-3E14C45D154B}" destId="{6974F5A5-6E3C-4107-9142-22D2A1AE06DB}" srcOrd="11" destOrd="0" presId="urn:microsoft.com/office/officeart/2016/7/layout/RepeatingBendingProcessNew"/>
    <dgm:cxn modelId="{A37E2CD4-1B69-4DE8-9051-B09311B944E4}" type="presParOf" srcId="{6974F5A5-6E3C-4107-9142-22D2A1AE06DB}" destId="{24CB771B-BD0D-4504-9381-5E7E3CD66656}" srcOrd="0" destOrd="0" presId="urn:microsoft.com/office/officeart/2016/7/layout/RepeatingBendingProcessNew"/>
    <dgm:cxn modelId="{E3B3C764-490B-4286-B44E-7486227318FE}" type="presParOf" srcId="{3EA41224-D3A2-4996-A759-3E14C45D154B}" destId="{AD7321E0-74A6-4739-BD5C-8A26C6336FFA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66330-87DA-4454-9022-4B3F72BB3DEE}">
      <dsp:nvSpPr>
        <dsp:cNvPr id="0" name=""/>
        <dsp:cNvSpPr/>
      </dsp:nvSpPr>
      <dsp:spPr>
        <a:xfrm>
          <a:off x="0" y="3407236"/>
          <a:ext cx="10971892" cy="1118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dirty="0"/>
            <a:t>Il PNRR può indicare soluzioni per la riforma</a:t>
          </a:r>
          <a:endParaRPr lang="en-US" sz="3100" kern="1200" dirty="0"/>
        </a:p>
      </dsp:txBody>
      <dsp:txXfrm>
        <a:off x="0" y="3407236"/>
        <a:ext cx="10971892" cy="1118330"/>
      </dsp:txXfrm>
    </dsp:sp>
    <dsp:sp modelId="{9B42B4E4-481C-45C2-B4A5-98FEAA0D9343}">
      <dsp:nvSpPr>
        <dsp:cNvPr id="0" name=""/>
        <dsp:cNvSpPr/>
      </dsp:nvSpPr>
      <dsp:spPr>
        <a:xfrm rot="10800000">
          <a:off x="0" y="1704018"/>
          <a:ext cx="10971892" cy="17199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/>
            <a:t>24 mesi (+ 24 di assestamento)</a:t>
          </a:r>
          <a:endParaRPr lang="en-US" sz="3100" kern="1200"/>
        </a:p>
      </dsp:txBody>
      <dsp:txXfrm rot="10800000">
        <a:off x="0" y="1704018"/>
        <a:ext cx="10971892" cy="1117599"/>
      </dsp:txXfrm>
    </dsp:sp>
    <dsp:sp modelId="{FFA5F0EE-A016-4C6F-8CCD-680C72EC83A3}">
      <dsp:nvSpPr>
        <dsp:cNvPr id="0" name=""/>
        <dsp:cNvSpPr/>
      </dsp:nvSpPr>
      <dsp:spPr>
        <a:xfrm rot="10800000">
          <a:off x="0" y="800"/>
          <a:ext cx="10971892" cy="17199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/>
            <a:t>La riforma degli incentivi: AS571 presentato e AS607 in esame congiunto</a:t>
          </a:r>
          <a:endParaRPr lang="en-US" sz="3100" kern="1200"/>
        </a:p>
      </dsp:txBody>
      <dsp:txXfrm rot="10800000">
        <a:off x="0" y="800"/>
        <a:ext cx="10971892" cy="11175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AB751-CDBE-45BA-B7F8-7AEFEBE03F79}">
      <dsp:nvSpPr>
        <dsp:cNvPr id="0" name=""/>
        <dsp:cNvSpPr/>
      </dsp:nvSpPr>
      <dsp:spPr>
        <a:xfrm>
          <a:off x="0" y="1878"/>
          <a:ext cx="10971892" cy="95212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615F5-AB40-4CDC-B160-04B5B77D8F4A}">
      <dsp:nvSpPr>
        <dsp:cNvPr id="0" name=""/>
        <dsp:cNvSpPr/>
      </dsp:nvSpPr>
      <dsp:spPr>
        <a:xfrm>
          <a:off x="288018" y="216107"/>
          <a:ext cx="523670" cy="52367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A3AFA-7293-4EAD-9C04-C97A872299AF}">
      <dsp:nvSpPr>
        <dsp:cNvPr id="0" name=""/>
        <dsp:cNvSpPr/>
      </dsp:nvSpPr>
      <dsp:spPr>
        <a:xfrm>
          <a:off x="1099708" y="1878"/>
          <a:ext cx="9872184" cy="9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67" tIns="100767" rIns="100767" bIns="100767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/>
            <a:t>ECCESSIVA FRAMMENTAZIONE del sistema complessivo </a:t>
          </a:r>
          <a:endParaRPr lang="en-US" sz="2200" kern="1200"/>
        </a:p>
      </dsp:txBody>
      <dsp:txXfrm>
        <a:off x="1099708" y="1878"/>
        <a:ext cx="9872184" cy="952128"/>
      </dsp:txXfrm>
    </dsp:sp>
    <dsp:sp modelId="{64AEF751-6782-4410-AB5D-CE8C992C0FB6}">
      <dsp:nvSpPr>
        <dsp:cNvPr id="0" name=""/>
        <dsp:cNvSpPr/>
      </dsp:nvSpPr>
      <dsp:spPr>
        <a:xfrm>
          <a:off x="0" y="1192039"/>
          <a:ext cx="10971892" cy="95212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684B2D-76A5-41C0-BA36-E42ED4BEAF4C}">
      <dsp:nvSpPr>
        <dsp:cNvPr id="0" name=""/>
        <dsp:cNvSpPr/>
      </dsp:nvSpPr>
      <dsp:spPr>
        <a:xfrm>
          <a:off x="288018" y="1406267"/>
          <a:ext cx="523670" cy="52367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8FEB3-F128-459B-80BB-226DFD88BEA4}">
      <dsp:nvSpPr>
        <dsp:cNvPr id="0" name=""/>
        <dsp:cNvSpPr/>
      </dsp:nvSpPr>
      <dsp:spPr>
        <a:xfrm>
          <a:off x="1099708" y="1192039"/>
          <a:ext cx="9872184" cy="9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67" tIns="100767" rIns="100767" bIns="100767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/>
            <a:t>SISTEMA A PIOGGIA non valido per gli obiettivi del sistema/paese</a:t>
          </a:r>
          <a:endParaRPr lang="en-US" sz="2200" kern="1200"/>
        </a:p>
      </dsp:txBody>
      <dsp:txXfrm>
        <a:off x="1099708" y="1192039"/>
        <a:ext cx="9872184" cy="952128"/>
      </dsp:txXfrm>
    </dsp:sp>
    <dsp:sp modelId="{4E409C0B-CA74-42E8-B045-6310CD819AF0}">
      <dsp:nvSpPr>
        <dsp:cNvPr id="0" name=""/>
        <dsp:cNvSpPr/>
      </dsp:nvSpPr>
      <dsp:spPr>
        <a:xfrm>
          <a:off x="0" y="2382199"/>
          <a:ext cx="10971892" cy="95212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2A109-B231-4741-96C9-B1FD7D18627D}">
      <dsp:nvSpPr>
        <dsp:cNvPr id="0" name=""/>
        <dsp:cNvSpPr/>
      </dsp:nvSpPr>
      <dsp:spPr>
        <a:xfrm>
          <a:off x="288018" y="2596428"/>
          <a:ext cx="523670" cy="523670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0476D1-8003-4578-8119-4C6243BA371B}">
      <dsp:nvSpPr>
        <dsp:cNvPr id="0" name=""/>
        <dsp:cNvSpPr/>
      </dsp:nvSpPr>
      <dsp:spPr>
        <a:xfrm>
          <a:off x="1099708" y="2382199"/>
          <a:ext cx="9872184" cy="9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67" tIns="100767" rIns="100767" bIns="100767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/>
            <a:t>VALORIZZAZIONE della logica Incentivo vs la logica Sussidio generale</a:t>
          </a:r>
          <a:endParaRPr lang="en-US" sz="2200" kern="1200"/>
        </a:p>
      </dsp:txBody>
      <dsp:txXfrm>
        <a:off x="1099708" y="2382199"/>
        <a:ext cx="9872184" cy="952128"/>
      </dsp:txXfrm>
    </dsp:sp>
    <dsp:sp modelId="{F45B0050-DDE2-40EF-8BBA-BFD6B24FE5A5}">
      <dsp:nvSpPr>
        <dsp:cNvPr id="0" name=""/>
        <dsp:cNvSpPr/>
      </dsp:nvSpPr>
      <dsp:spPr>
        <a:xfrm>
          <a:off x="0" y="3572360"/>
          <a:ext cx="10971892" cy="95212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E4B965-2691-4EC7-A724-E2F618F2E5C4}">
      <dsp:nvSpPr>
        <dsp:cNvPr id="0" name=""/>
        <dsp:cNvSpPr/>
      </dsp:nvSpPr>
      <dsp:spPr>
        <a:xfrm>
          <a:off x="288018" y="3786588"/>
          <a:ext cx="523670" cy="523670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202CD-6C2D-4BF1-9CB0-A60D68750AD3}">
      <dsp:nvSpPr>
        <dsp:cNvPr id="0" name=""/>
        <dsp:cNvSpPr/>
      </dsp:nvSpPr>
      <dsp:spPr>
        <a:xfrm>
          <a:off x="1099708" y="3572360"/>
          <a:ext cx="9872184" cy="952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67" tIns="100767" rIns="100767" bIns="100767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/>
            <a:t>APPROCCIO BUROCRATICO ED OPERATIVO non valido per le MPMI</a:t>
          </a:r>
          <a:endParaRPr lang="en-US" sz="2200" kern="1200"/>
        </a:p>
      </dsp:txBody>
      <dsp:txXfrm>
        <a:off x="1099708" y="3572360"/>
        <a:ext cx="9872184" cy="9521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C838B-88E6-4172-8582-0FDBC9C8C0A2}">
      <dsp:nvSpPr>
        <dsp:cNvPr id="0" name=""/>
        <dsp:cNvSpPr/>
      </dsp:nvSpPr>
      <dsp:spPr>
        <a:xfrm>
          <a:off x="2287674" y="788670"/>
          <a:ext cx="49458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4584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21837" y="831764"/>
        <a:ext cx="26259" cy="5251"/>
      </dsp:txXfrm>
    </dsp:sp>
    <dsp:sp modelId="{A5BFA752-FC4B-4BA3-B07D-51EC3D3F2072}">
      <dsp:nvSpPr>
        <dsp:cNvPr id="0" name=""/>
        <dsp:cNvSpPr/>
      </dsp:nvSpPr>
      <dsp:spPr>
        <a:xfrm>
          <a:off x="6065" y="149367"/>
          <a:ext cx="2283409" cy="13700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889" tIns="117447" rIns="111889" bIns="117447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UTILIZZO DI SPORTELLI E MECCANISMI CONSOLIDATI (credito imposta 4.0)</a:t>
          </a:r>
          <a:endParaRPr lang="en-US" sz="1700" kern="1200" dirty="0"/>
        </a:p>
      </dsp:txBody>
      <dsp:txXfrm>
        <a:off x="6065" y="149367"/>
        <a:ext cx="2283409" cy="1370045"/>
      </dsp:txXfrm>
    </dsp:sp>
    <dsp:sp modelId="{3FDE6FB8-95BC-4762-B9AC-2659988C2136}">
      <dsp:nvSpPr>
        <dsp:cNvPr id="0" name=""/>
        <dsp:cNvSpPr/>
      </dsp:nvSpPr>
      <dsp:spPr>
        <a:xfrm>
          <a:off x="5096268" y="788670"/>
          <a:ext cx="49458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4584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30430" y="831764"/>
        <a:ext cx="26259" cy="5251"/>
      </dsp:txXfrm>
    </dsp:sp>
    <dsp:sp modelId="{85B94E45-3144-4F04-8CAD-144B384FBF7F}">
      <dsp:nvSpPr>
        <dsp:cNvPr id="0" name=""/>
        <dsp:cNvSpPr/>
      </dsp:nvSpPr>
      <dsp:spPr>
        <a:xfrm>
          <a:off x="2814658" y="149367"/>
          <a:ext cx="2283409" cy="13700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889" tIns="117447" rIns="111889" bIns="117447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Introduzione di correzioni normative se necessario</a:t>
          </a:r>
          <a:endParaRPr lang="en-US" sz="1700" kern="1200" dirty="0"/>
        </a:p>
      </dsp:txBody>
      <dsp:txXfrm>
        <a:off x="2814658" y="149367"/>
        <a:ext cx="2283409" cy="1370045"/>
      </dsp:txXfrm>
    </dsp:sp>
    <dsp:sp modelId="{E194A9E8-1232-4014-98D9-959316386F6D}">
      <dsp:nvSpPr>
        <dsp:cNvPr id="0" name=""/>
        <dsp:cNvSpPr/>
      </dsp:nvSpPr>
      <dsp:spPr>
        <a:xfrm>
          <a:off x="1147770" y="1517613"/>
          <a:ext cx="5617186" cy="494584"/>
        </a:xfrm>
        <a:custGeom>
          <a:avLst/>
          <a:gdLst/>
          <a:ahLst/>
          <a:cxnLst/>
          <a:rect l="0" t="0" r="0" b="0"/>
          <a:pathLst>
            <a:path>
              <a:moveTo>
                <a:pt x="5617186" y="0"/>
              </a:moveTo>
              <a:lnTo>
                <a:pt x="5617186" y="264392"/>
              </a:lnTo>
              <a:lnTo>
                <a:pt x="0" y="264392"/>
              </a:lnTo>
              <a:lnTo>
                <a:pt x="0" y="49458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15321" y="1762279"/>
        <a:ext cx="282084" cy="5251"/>
      </dsp:txXfrm>
    </dsp:sp>
    <dsp:sp modelId="{01EDD11A-5722-427F-B296-3B9A4F23CBB5}">
      <dsp:nvSpPr>
        <dsp:cNvPr id="0" name=""/>
        <dsp:cNvSpPr/>
      </dsp:nvSpPr>
      <dsp:spPr>
        <a:xfrm>
          <a:off x="5623252" y="149367"/>
          <a:ext cx="2283409" cy="13700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889" tIns="117447" rIns="111889" bIns="117447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>
              <a:solidFill>
                <a:srgbClr val="FFFFFF"/>
              </a:solidFill>
              <a:latin typeface="Arial Narrow"/>
              <a:ea typeface="+mn-ea"/>
              <a:cs typeface="+mn-cs"/>
            </a:rPr>
            <a:t>CONTINUITA’ TEMPORALE, FINANZIARIA E PROCEDURALE </a:t>
          </a:r>
          <a:r>
            <a:rPr lang="it-IT" sz="1200" kern="1200" dirty="0"/>
            <a:t>PER LA CERTEZZA DELLE IMPRESE</a:t>
          </a:r>
          <a:endParaRPr lang="en-US" sz="1200" kern="1200" dirty="0"/>
        </a:p>
      </dsp:txBody>
      <dsp:txXfrm>
        <a:off x="5623252" y="149367"/>
        <a:ext cx="2283409" cy="1370045"/>
      </dsp:txXfrm>
    </dsp:sp>
    <dsp:sp modelId="{EB9C1880-F03F-4767-96A0-2AA70159FD67}">
      <dsp:nvSpPr>
        <dsp:cNvPr id="0" name=""/>
        <dsp:cNvSpPr/>
      </dsp:nvSpPr>
      <dsp:spPr>
        <a:xfrm>
          <a:off x="2287674" y="2683900"/>
          <a:ext cx="49458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4584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21837" y="2726994"/>
        <a:ext cx="26259" cy="5251"/>
      </dsp:txXfrm>
    </dsp:sp>
    <dsp:sp modelId="{EC37F590-4DD8-4E46-9F18-7363DD47AE13}">
      <dsp:nvSpPr>
        <dsp:cNvPr id="0" name=""/>
        <dsp:cNvSpPr/>
      </dsp:nvSpPr>
      <dsp:spPr>
        <a:xfrm>
          <a:off x="6065" y="2044597"/>
          <a:ext cx="2283409" cy="13700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889" tIns="117447" rIns="111889" bIns="117447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/>
            <a:t>ATTIVAZIONE DI MECCANISMI DI DIVULGAZIONE PREVENTIVA DI MAGGIORE IMPATTO</a:t>
          </a:r>
          <a:endParaRPr lang="en-US" sz="1700" kern="1200"/>
        </a:p>
      </dsp:txBody>
      <dsp:txXfrm>
        <a:off x="6065" y="2044597"/>
        <a:ext cx="2283409" cy="1370045"/>
      </dsp:txXfrm>
    </dsp:sp>
    <dsp:sp modelId="{8E85F6E6-47E1-44ED-9DD0-AF8F2449D04C}">
      <dsp:nvSpPr>
        <dsp:cNvPr id="0" name=""/>
        <dsp:cNvSpPr/>
      </dsp:nvSpPr>
      <dsp:spPr>
        <a:xfrm>
          <a:off x="5096268" y="2683900"/>
          <a:ext cx="49458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4584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30430" y="2726994"/>
        <a:ext cx="26259" cy="5251"/>
      </dsp:txXfrm>
    </dsp:sp>
    <dsp:sp modelId="{2C6A0F01-6DEC-47D8-99C0-D87A0EB9A1E5}">
      <dsp:nvSpPr>
        <dsp:cNvPr id="0" name=""/>
        <dsp:cNvSpPr/>
      </dsp:nvSpPr>
      <dsp:spPr>
        <a:xfrm>
          <a:off x="2814658" y="2044597"/>
          <a:ext cx="2283409" cy="13700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889" tIns="117447" rIns="111889" bIns="117447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/>
            <a:t>UTILIZZO DEI RESIDUI PER IMPRESE IN GRADUATORIA MA NON FINANZIATE</a:t>
          </a:r>
          <a:endParaRPr lang="en-US" sz="1700" kern="1200"/>
        </a:p>
      </dsp:txBody>
      <dsp:txXfrm>
        <a:off x="2814658" y="2044597"/>
        <a:ext cx="2283409" cy="1370045"/>
      </dsp:txXfrm>
    </dsp:sp>
    <dsp:sp modelId="{6974F5A5-6E3C-4107-9142-22D2A1AE06DB}">
      <dsp:nvSpPr>
        <dsp:cNvPr id="0" name=""/>
        <dsp:cNvSpPr/>
      </dsp:nvSpPr>
      <dsp:spPr>
        <a:xfrm>
          <a:off x="1147770" y="3412842"/>
          <a:ext cx="5617186" cy="494584"/>
        </a:xfrm>
        <a:custGeom>
          <a:avLst/>
          <a:gdLst/>
          <a:ahLst/>
          <a:cxnLst/>
          <a:rect l="0" t="0" r="0" b="0"/>
          <a:pathLst>
            <a:path>
              <a:moveTo>
                <a:pt x="5617186" y="0"/>
              </a:moveTo>
              <a:lnTo>
                <a:pt x="5617186" y="264392"/>
              </a:lnTo>
              <a:lnTo>
                <a:pt x="0" y="264392"/>
              </a:lnTo>
              <a:lnTo>
                <a:pt x="0" y="494584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15321" y="3657508"/>
        <a:ext cx="282084" cy="5251"/>
      </dsp:txXfrm>
    </dsp:sp>
    <dsp:sp modelId="{9AB4694A-7BBC-451F-8D90-8C2ABA8CB08B}">
      <dsp:nvSpPr>
        <dsp:cNvPr id="0" name=""/>
        <dsp:cNvSpPr/>
      </dsp:nvSpPr>
      <dsp:spPr>
        <a:xfrm>
          <a:off x="5623252" y="2044597"/>
          <a:ext cx="2283409" cy="13700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889" tIns="117447" rIns="111889" bIns="117447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/>
            <a:t>RIFINANZIAMENTO FONDO IMPRESA FEMMINILE</a:t>
          </a:r>
          <a:endParaRPr lang="en-US" sz="1700" kern="1200"/>
        </a:p>
      </dsp:txBody>
      <dsp:txXfrm>
        <a:off x="5623252" y="2044597"/>
        <a:ext cx="2283409" cy="1370045"/>
      </dsp:txXfrm>
    </dsp:sp>
    <dsp:sp modelId="{AD7321E0-74A6-4739-BD5C-8A26C6336FFA}">
      <dsp:nvSpPr>
        <dsp:cNvPr id="0" name=""/>
        <dsp:cNvSpPr/>
      </dsp:nvSpPr>
      <dsp:spPr>
        <a:xfrm>
          <a:off x="6065" y="3939826"/>
          <a:ext cx="2283409" cy="13700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889" tIns="117447" rIns="111889" bIns="117447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NON solo grandi insediamenti ma anche progetti di maggiore resilienza del sistema</a:t>
          </a:r>
          <a:endParaRPr lang="en-US" sz="1700" kern="1200" dirty="0"/>
        </a:p>
      </dsp:txBody>
      <dsp:txXfrm>
        <a:off x="6065" y="3939826"/>
        <a:ext cx="2283409" cy="1370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xmlns="" id="{11055AEA-02A0-4D60-B022-067267F803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9D616B8F-30AD-42B4-824A-8C656EF924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8332" y="0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r">
              <a:defRPr sz="1200"/>
            </a:lvl1pPr>
          </a:lstStyle>
          <a:p>
            <a:fld id="{C813EBAD-7DD5-4FAD-A99E-50ACBD9E6C4B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F533F5CE-ABAB-424A-9CB4-E144C70617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84979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9C330155-0F4A-49BA-A910-574957CDDD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8332" y="9284979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r">
              <a:defRPr sz="1200"/>
            </a:lvl1pPr>
          </a:lstStyle>
          <a:p>
            <a:fld id="{0ED7D8C8-AA28-4BAC-91DE-A82AA3A84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16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08332" y="0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/>
          <a:lstStyle>
            <a:lvl1pPr algn="r">
              <a:defRPr sz="1200"/>
            </a:lvl1pPr>
          </a:lstStyle>
          <a:p>
            <a:fld id="{9B03950B-897D-401F-9FB5-F6C57E546F2D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06" tIns="45103" rIns="90206" bIns="4510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2151" y="4703452"/>
            <a:ext cx="5380348" cy="3848420"/>
          </a:xfrm>
          <a:prstGeom prst="rect">
            <a:avLst/>
          </a:prstGeom>
        </p:spPr>
        <p:txBody>
          <a:bodyPr vert="horz" lIns="90206" tIns="45103" rIns="90206" bIns="45103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84979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08332" y="9284979"/>
            <a:ext cx="2914748" cy="489259"/>
          </a:xfrm>
          <a:prstGeom prst="rect">
            <a:avLst/>
          </a:prstGeom>
        </p:spPr>
        <p:txBody>
          <a:bodyPr vert="horz" lIns="90206" tIns="45103" rIns="90206" bIns="45103" rtlCol="0" anchor="b"/>
          <a:lstStyle>
            <a:lvl1pPr algn="r">
              <a:defRPr sz="1200"/>
            </a:lvl1pPr>
          </a:lstStyle>
          <a:p>
            <a:fld id="{A607CED2-F366-491E-A04C-7546AEB500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438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175" y="2129885"/>
            <a:ext cx="10363652" cy="1469880"/>
          </a:xfrm>
          <a:prstGeom prst="rect">
            <a:avLst/>
          </a:prstGeom>
        </p:spPr>
        <p:txBody>
          <a:bodyPr lIns="80184" tIns="40092" rIns="80184" bIns="40092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350" y="3886536"/>
            <a:ext cx="8535305" cy="1752328"/>
          </a:xfrm>
          <a:prstGeom prst="rect">
            <a:avLst/>
          </a:prstGeom>
        </p:spPr>
        <p:txBody>
          <a:bodyPr lIns="80184" tIns="40092" rIns="80184" bIns="40092"/>
          <a:lstStyle>
            <a:lvl1pPr marL="0" indent="0" algn="ctr">
              <a:buNone/>
              <a:defRPr/>
            </a:lvl1pPr>
            <a:lvl2pPr marL="300689" indent="0" algn="ctr">
              <a:buNone/>
              <a:defRPr/>
            </a:lvl2pPr>
            <a:lvl3pPr marL="601378" indent="0" algn="ctr">
              <a:buNone/>
              <a:defRPr/>
            </a:lvl3pPr>
            <a:lvl4pPr marL="902067" indent="0" algn="ctr">
              <a:buNone/>
              <a:defRPr/>
            </a:lvl4pPr>
            <a:lvl5pPr marL="1202756" indent="0" algn="ctr">
              <a:buNone/>
              <a:defRPr/>
            </a:lvl5pPr>
            <a:lvl6pPr marL="1503445" indent="0" algn="ctr">
              <a:buNone/>
              <a:defRPr/>
            </a:lvl6pPr>
            <a:lvl7pPr marL="1804134" indent="0" algn="ctr">
              <a:buNone/>
              <a:defRPr/>
            </a:lvl7pPr>
            <a:lvl8pPr marL="2104823" indent="0" algn="ctr">
              <a:buNone/>
              <a:defRPr/>
            </a:lvl8pPr>
            <a:lvl9pPr marL="2405512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3647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055" y="275246"/>
            <a:ext cx="10971893" cy="1142759"/>
          </a:xfrm>
          <a:prstGeom prst="rect">
            <a:avLst/>
          </a:prstGeom>
        </p:spPr>
        <p:txBody>
          <a:bodyPr lIns="80184" tIns="40092" rIns="80184" bIns="40092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0055" y="1599578"/>
            <a:ext cx="10971893" cy="4526367"/>
          </a:xfrm>
          <a:prstGeom prst="rect">
            <a:avLst/>
          </a:prstGeom>
        </p:spPr>
        <p:txBody>
          <a:bodyPr vert="eaVert" lIns="80184" tIns="40092" rIns="80184" bIns="40092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92646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427" y="275246"/>
            <a:ext cx="2742520" cy="5850699"/>
          </a:xfrm>
          <a:prstGeom prst="rect">
            <a:avLst/>
          </a:prstGeom>
        </p:spPr>
        <p:txBody>
          <a:bodyPr vert="eaVert" lIns="80184" tIns="40092" rIns="80184" bIns="40092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0055" y="275246"/>
            <a:ext cx="8055589" cy="5850699"/>
          </a:xfrm>
          <a:prstGeom prst="rect">
            <a:avLst/>
          </a:prstGeom>
        </p:spPr>
        <p:txBody>
          <a:bodyPr vert="eaVert" lIns="80184" tIns="40092" rIns="80184" bIns="40092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733291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6E22817-9C78-4EF0-8967-8C7E7251F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23DB1215-5154-484F-AB23-8C7820637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7A8493E-F2E5-4E19-97E1-061BC140D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F9F1419-570D-4A7B-BCC9-5D1A1A118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3FC269CE-02D7-4058-9B18-B265E9899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490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D7777A9-7B9B-40B3-884E-2394617A2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AC4239C-3CF2-4E27-8FA6-12383E5AD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4F7C9C4-B299-4FD2-96B7-A2FF92E45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C45DF3B-EDBB-44A2-ACF8-04425A387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0B3C7FE-6504-48F8-94B6-304C38916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208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C507416-E10F-4C06-A8A4-C2DA01115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2355B64-2C60-4EDF-AAAE-46BB2642F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2812116-22AC-4C10-9288-BFAF5D7B1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E74F834-CF98-4FBC-BDDA-DE02BE5FB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D35CF98-F548-47CA-9D58-20AB74AF8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920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588E32E-DEC4-4C55-A215-DB9195B95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0F8A527-B565-4908-85FF-57FF218065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0D63AD06-C99A-4478-BA96-A8BA93B87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022A6E83-730E-480B-AEA8-9E4A3C31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285F8A76-9B74-46AE-8CAC-DCD28E63B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1AE3540F-A899-463B-8042-1351BC3A8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80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02E44BF-E2EC-4277-88ED-0B36D62AD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0C1B2562-A43B-4AE7-860C-03DB22CCB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1BDDF42C-F4A7-43E4-BAC6-73AD56E9F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DE3980AD-2C78-4651-8981-4AA6CCE6F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6F2EC402-FB16-4C67-AF67-B2B1FC01AD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1BE76C84-4B37-4223-8B57-9C7222BD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9C07E468-CDBA-4302-A099-914C4429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F3C957C9-8E86-4441-8B1E-04BAD47DE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745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5BF4FBF-39DF-48D5-B45F-4741A71C9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BCD96611-3DED-4E07-9D3A-288A4ADE4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56F68662-0A92-4070-ACD6-B72F5070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5C6A16CF-C7B8-4851-A21F-16F6E08EF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5491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1D8E69DC-B8F8-4E03-8C80-8665FB4EE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457949FF-BB9D-40B7-BFF4-28EF6A142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3EFFD09B-9A91-4A8E-849E-A7942367E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0051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F758D21-19A0-484F-A765-79DE62DD2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031F87D-F7C8-4D86-8635-EC62D1916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9B695236-C191-460C-A958-99D2FFE5F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6A928502-C592-4066-BC2B-753F7938C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2DC711E6-1BEC-40B6-A12C-1D597B57E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9EBEF0CC-7E85-4BA5-B6B9-2C6DF14AF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69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055" y="275246"/>
            <a:ext cx="10971893" cy="1142759"/>
          </a:xfrm>
          <a:prstGeom prst="rect">
            <a:avLst/>
          </a:prstGeom>
        </p:spPr>
        <p:txBody>
          <a:bodyPr lIns="80184" tIns="40092" rIns="80184" bIns="40092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0055" y="1599578"/>
            <a:ext cx="10971893" cy="4526367"/>
          </a:xfrm>
          <a:prstGeom prst="rect">
            <a:avLst/>
          </a:prstGeom>
        </p:spPr>
        <p:txBody>
          <a:bodyPr lIns="80184" tIns="40092" rIns="80184" bIns="40092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97949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36FECAB-A0F7-4241-BF57-DFDDD2E1A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EE59B6DD-E328-4A4D-857B-1AB4CF3156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9B96E520-28BA-4271-AA3D-7C48C8678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9A4824C-256D-4E51-943B-D5734E0DE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4D30B457-9409-4C2C-AF46-3ADC00584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41135878-3710-45F2-85AE-FEB1D0B28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96278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7565C6E-B424-44B7-836C-54BDDE99D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29B6D136-DBFA-4310-86D3-DC34A77B1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83E5398-69A2-4ABD-B279-B43EB28B7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A6E0424-8F18-44A4-B98D-93A3F951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2CC1D16-B8AA-4673-B087-CCB08B607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633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6BBEB4D6-63B9-4D39-9C50-1C17928637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670D7E82-8342-4BDC-83F9-0B18A738A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3B7AE73-BFC3-4AEF-B054-4DF716E5C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95DE658-035A-4A81-8910-5EB16B4E6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39CF3F4-9BB0-4267-978F-20A28CB30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093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51" y="4406761"/>
            <a:ext cx="10363652" cy="1361801"/>
          </a:xfrm>
          <a:prstGeom prst="rect">
            <a:avLst/>
          </a:prstGeom>
        </p:spPr>
        <p:txBody>
          <a:bodyPr lIns="80184" tIns="40092" rIns="80184" bIns="40092" anchor="t"/>
          <a:lstStyle>
            <a:lvl1pPr algn="l">
              <a:defRPr sz="2625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51" y="2906617"/>
            <a:ext cx="10363652" cy="1500142"/>
          </a:xfrm>
          <a:prstGeom prst="rect">
            <a:avLst/>
          </a:prstGeom>
        </p:spPr>
        <p:txBody>
          <a:bodyPr lIns="80184" tIns="40092" rIns="80184" bIns="40092" anchor="b"/>
          <a:lstStyle>
            <a:lvl1pPr marL="0" indent="0">
              <a:buNone/>
              <a:defRPr sz="1350"/>
            </a:lvl1pPr>
            <a:lvl2pPr marL="300689" indent="0">
              <a:buNone/>
              <a:defRPr sz="1200"/>
            </a:lvl2pPr>
            <a:lvl3pPr marL="601378" indent="0">
              <a:buNone/>
              <a:defRPr sz="1050"/>
            </a:lvl3pPr>
            <a:lvl4pPr marL="902067" indent="0">
              <a:buNone/>
              <a:defRPr sz="900"/>
            </a:lvl4pPr>
            <a:lvl5pPr marL="1202756" indent="0">
              <a:buNone/>
              <a:defRPr sz="900"/>
            </a:lvl5pPr>
            <a:lvl6pPr marL="1503445" indent="0">
              <a:buNone/>
              <a:defRPr sz="900"/>
            </a:lvl6pPr>
            <a:lvl7pPr marL="1804134" indent="0">
              <a:buNone/>
              <a:defRPr sz="900"/>
            </a:lvl7pPr>
            <a:lvl8pPr marL="2104823" indent="0">
              <a:buNone/>
              <a:defRPr sz="900"/>
            </a:lvl8pPr>
            <a:lvl9pPr marL="2405512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35289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055" y="275246"/>
            <a:ext cx="10971893" cy="1142759"/>
          </a:xfrm>
          <a:prstGeom prst="rect">
            <a:avLst/>
          </a:prstGeom>
        </p:spPr>
        <p:txBody>
          <a:bodyPr lIns="80184" tIns="40092" rIns="80184" bIns="40092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0055" y="1599578"/>
            <a:ext cx="5398151" cy="4526367"/>
          </a:xfrm>
          <a:prstGeom prst="rect">
            <a:avLst/>
          </a:prstGeom>
        </p:spPr>
        <p:txBody>
          <a:bodyPr lIns="80184" tIns="40092" rIns="80184" bIns="40092"/>
          <a:lstStyle>
            <a:lvl1pPr>
              <a:defRPr sz="1875"/>
            </a:lvl1pPr>
            <a:lvl2pPr>
              <a:defRPr sz="1575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81987" y="1599578"/>
            <a:ext cx="5399960" cy="4526367"/>
          </a:xfrm>
          <a:prstGeom prst="rect">
            <a:avLst/>
          </a:prstGeom>
        </p:spPr>
        <p:txBody>
          <a:bodyPr lIns="80184" tIns="40092" rIns="80184" bIns="40092"/>
          <a:lstStyle>
            <a:lvl1pPr>
              <a:defRPr sz="1875"/>
            </a:lvl1pPr>
            <a:lvl2pPr>
              <a:defRPr sz="1575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8584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055" y="275246"/>
            <a:ext cx="10971893" cy="1142759"/>
          </a:xfrm>
          <a:prstGeom prst="rect">
            <a:avLst/>
          </a:prstGeom>
        </p:spPr>
        <p:txBody>
          <a:bodyPr lIns="80184" tIns="40092" rIns="80184" bIns="40092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10056" y="1534728"/>
            <a:ext cx="5387289" cy="639830"/>
          </a:xfrm>
          <a:prstGeom prst="rect">
            <a:avLst/>
          </a:prstGeom>
        </p:spPr>
        <p:txBody>
          <a:bodyPr lIns="80184" tIns="40092" rIns="80184" bIns="40092" anchor="b"/>
          <a:lstStyle>
            <a:lvl1pPr marL="0" indent="0">
              <a:buNone/>
              <a:defRPr sz="1575" b="1"/>
            </a:lvl1pPr>
            <a:lvl2pPr marL="300689" indent="0">
              <a:buNone/>
              <a:defRPr sz="1350" b="1"/>
            </a:lvl2pPr>
            <a:lvl3pPr marL="601378" indent="0">
              <a:buNone/>
              <a:defRPr sz="1200" b="1"/>
            </a:lvl3pPr>
            <a:lvl4pPr marL="902067" indent="0">
              <a:buNone/>
              <a:defRPr sz="1050" b="1"/>
            </a:lvl4pPr>
            <a:lvl5pPr marL="1202756" indent="0">
              <a:buNone/>
              <a:defRPr sz="1050" b="1"/>
            </a:lvl5pPr>
            <a:lvl6pPr marL="1503445" indent="0">
              <a:buNone/>
              <a:defRPr sz="1050" b="1"/>
            </a:lvl6pPr>
            <a:lvl7pPr marL="1804134" indent="0">
              <a:buNone/>
              <a:defRPr sz="1050" b="1"/>
            </a:lvl7pPr>
            <a:lvl8pPr marL="2104823" indent="0">
              <a:buNone/>
              <a:defRPr sz="1050" b="1"/>
            </a:lvl8pPr>
            <a:lvl9pPr marL="2405512" indent="0">
              <a:buNone/>
              <a:defRPr sz="105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0056" y="2174559"/>
            <a:ext cx="5387289" cy="3951384"/>
          </a:xfrm>
          <a:prstGeom prst="rect">
            <a:avLst/>
          </a:prstGeom>
        </p:spPr>
        <p:txBody>
          <a:bodyPr lIns="80184" tIns="40092" rIns="80184" bIns="40092"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2849" y="1534728"/>
            <a:ext cx="5389099" cy="639830"/>
          </a:xfrm>
          <a:prstGeom prst="rect">
            <a:avLst/>
          </a:prstGeom>
        </p:spPr>
        <p:txBody>
          <a:bodyPr lIns="80184" tIns="40092" rIns="80184" bIns="40092" anchor="b"/>
          <a:lstStyle>
            <a:lvl1pPr marL="0" indent="0">
              <a:buNone/>
              <a:defRPr sz="1575" b="1"/>
            </a:lvl1pPr>
            <a:lvl2pPr marL="300689" indent="0">
              <a:buNone/>
              <a:defRPr sz="1350" b="1"/>
            </a:lvl2pPr>
            <a:lvl3pPr marL="601378" indent="0">
              <a:buNone/>
              <a:defRPr sz="1200" b="1"/>
            </a:lvl3pPr>
            <a:lvl4pPr marL="902067" indent="0">
              <a:buNone/>
              <a:defRPr sz="1050" b="1"/>
            </a:lvl4pPr>
            <a:lvl5pPr marL="1202756" indent="0">
              <a:buNone/>
              <a:defRPr sz="1050" b="1"/>
            </a:lvl5pPr>
            <a:lvl6pPr marL="1503445" indent="0">
              <a:buNone/>
              <a:defRPr sz="1050" b="1"/>
            </a:lvl6pPr>
            <a:lvl7pPr marL="1804134" indent="0">
              <a:buNone/>
              <a:defRPr sz="1050" b="1"/>
            </a:lvl7pPr>
            <a:lvl8pPr marL="2104823" indent="0">
              <a:buNone/>
              <a:defRPr sz="1050" b="1"/>
            </a:lvl8pPr>
            <a:lvl9pPr marL="2405512" indent="0">
              <a:buNone/>
              <a:defRPr sz="105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2849" y="2174559"/>
            <a:ext cx="5389099" cy="3951384"/>
          </a:xfrm>
          <a:prstGeom prst="rect">
            <a:avLst/>
          </a:prstGeom>
        </p:spPr>
        <p:txBody>
          <a:bodyPr lIns="80184" tIns="40092" rIns="80184" bIns="40092"/>
          <a:lstStyle>
            <a:lvl1pPr>
              <a:defRPr sz="1575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96651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055" y="275246"/>
            <a:ext cx="10971893" cy="1142759"/>
          </a:xfrm>
          <a:prstGeom prst="rect">
            <a:avLst/>
          </a:prstGeom>
        </p:spPr>
        <p:txBody>
          <a:bodyPr lIns="80184" tIns="40092" rIns="80184" bIns="40092"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43474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934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0055" y="272361"/>
            <a:ext cx="4011503" cy="1162934"/>
          </a:xfrm>
          <a:prstGeom prst="rect">
            <a:avLst/>
          </a:prstGeom>
        </p:spPr>
        <p:txBody>
          <a:bodyPr lIns="80184" tIns="40092" rIns="80184" bIns="40092" anchor="b"/>
          <a:lstStyle>
            <a:lvl1pPr algn="l">
              <a:defRPr sz="135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378" y="272364"/>
            <a:ext cx="6815572" cy="5853581"/>
          </a:xfrm>
          <a:prstGeom prst="rect">
            <a:avLst/>
          </a:prstGeom>
        </p:spPr>
        <p:txBody>
          <a:bodyPr lIns="80184" tIns="40092" rIns="80184" bIns="40092"/>
          <a:lstStyle>
            <a:lvl1pPr>
              <a:defRPr sz="2100"/>
            </a:lvl1pPr>
            <a:lvl2pPr>
              <a:defRPr sz="1875"/>
            </a:lvl2pPr>
            <a:lvl3pPr>
              <a:defRPr sz="1575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10055" y="1435298"/>
            <a:ext cx="4011503" cy="4690647"/>
          </a:xfrm>
          <a:prstGeom prst="rect">
            <a:avLst/>
          </a:prstGeom>
        </p:spPr>
        <p:txBody>
          <a:bodyPr lIns="80184" tIns="40092" rIns="80184" bIns="40092"/>
          <a:lstStyle>
            <a:lvl1pPr marL="0" indent="0">
              <a:buNone/>
              <a:defRPr sz="900"/>
            </a:lvl1pPr>
            <a:lvl2pPr marL="300689" indent="0">
              <a:buNone/>
              <a:defRPr sz="825"/>
            </a:lvl2pPr>
            <a:lvl3pPr marL="601378" indent="0">
              <a:buNone/>
              <a:defRPr sz="675"/>
            </a:lvl3pPr>
            <a:lvl4pPr marL="902067" indent="0">
              <a:buNone/>
              <a:defRPr sz="600"/>
            </a:lvl4pPr>
            <a:lvl5pPr marL="1202756" indent="0">
              <a:buNone/>
              <a:defRPr sz="600"/>
            </a:lvl5pPr>
            <a:lvl6pPr marL="1503445" indent="0">
              <a:buNone/>
              <a:defRPr sz="600"/>
            </a:lvl6pPr>
            <a:lvl7pPr marL="1804134" indent="0">
              <a:buNone/>
              <a:defRPr sz="600"/>
            </a:lvl7pPr>
            <a:lvl8pPr marL="2104823" indent="0">
              <a:buNone/>
              <a:defRPr sz="600"/>
            </a:lvl8pPr>
            <a:lvl9pPr marL="2405512" indent="0">
              <a:buNone/>
              <a:defRPr sz="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80925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524" y="4800171"/>
            <a:ext cx="7315200" cy="567777"/>
          </a:xfrm>
          <a:prstGeom prst="rect">
            <a:avLst/>
          </a:prstGeom>
        </p:spPr>
        <p:txBody>
          <a:bodyPr lIns="80184" tIns="40092" rIns="80184" bIns="40092" anchor="b"/>
          <a:lstStyle>
            <a:lvl1pPr algn="l">
              <a:defRPr sz="135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524" y="612451"/>
            <a:ext cx="7315200" cy="4115664"/>
          </a:xfrm>
          <a:prstGeom prst="rect">
            <a:avLst/>
          </a:prstGeom>
        </p:spPr>
        <p:txBody>
          <a:bodyPr lIns="80184" tIns="40092" rIns="80184" bIns="40092"/>
          <a:lstStyle>
            <a:lvl1pPr marL="0" indent="0">
              <a:buNone/>
              <a:defRPr sz="2100"/>
            </a:lvl1pPr>
            <a:lvl2pPr marL="300689" indent="0">
              <a:buNone/>
              <a:defRPr sz="1875"/>
            </a:lvl2pPr>
            <a:lvl3pPr marL="601378" indent="0">
              <a:buNone/>
              <a:defRPr sz="1575"/>
            </a:lvl3pPr>
            <a:lvl4pPr marL="902067" indent="0">
              <a:buNone/>
              <a:defRPr sz="1350"/>
            </a:lvl4pPr>
            <a:lvl5pPr marL="1202756" indent="0">
              <a:buNone/>
              <a:defRPr sz="1350"/>
            </a:lvl5pPr>
            <a:lvl6pPr marL="1503445" indent="0">
              <a:buNone/>
              <a:defRPr sz="1350"/>
            </a:lvl6pPr>
            <a:lvl7pPr marL="1804134" indent="0">
              <a:buNone/>
              <a:defRPr sz="1350"/>
            </a:lvl7pPr>
            <a:lvl8pPr marL="2104823" indent="0">
              <a:buNone/>
              <a:defRPr sz="1350"/>
            </a:lvl8pPr>
            <a:lvl9pPr marL="2405512" indent="0">
              <a:buNone/>
              <a:defRPr sz="135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524" y="5367948"/>
            <a:ext cx="7315200" cy="804111"/>
          </a:xfrm>
          <a:prstGeom prst="rect">
            <a:avLst/>
          </a:prstGeom>
        </p:spPr>
        <p:txBody>
          <a:bodyPr lIns="80184" tIns="40092" rIns="80184" bIns="40092"/>
          <a:lstStyle>
            <a:lvl1pPr marL="0" indent="0">
              <a:buNone/>
              <a:defRPr sz="900"/>
            </a:lvl1pPr>
            <a:lvl2pPr marL="300689" indent="0">
              <a:buNone/>
              <a:defRPr sz="825"/>
            </a:lvl2pPr>
            <a:lvl3pPr marL="601378" indent="0">
              <a:buNone/>
              <a:defRPr sz="675"/>
            </a:lvl3pPr>
            <a:lvl4pPr marL="902067" indent="0">
              <a:buNone/>
              <a:defRPr sz="600"/>
            </a:lvl4pPr>
            <a:lvl5pPr marL="1202756" indent="0">
              <a:buNone/>
              <a:defRPr sz="600"/>
            </a:lvl5pPr>
            <a:lvl6pPr marL="1503445" indent="0">
              <a:buNone/>
              <a:defRPr sz="600"/>
            </a:lvl6pPr>
            <a:lvl7pPr marL="1804134" indent="0">
              <a:buNone/>
              <a:defRPr sz="600"/>
            </a:lvl7pPr>
            <a:lvl8pPr marL="2104823" indent="0">
              <a:buNone/>
              <a:defRPr sz="600"/>
            </a:lvl8pPr>
            <a:lvl9pPr marL="2405512" indent="0">
              <a:buNone/>
              <a:defRPr sz="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330108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1319671" y="1"/>
            <a:ext cx="8554092" cy="838696"/>
          </a:xfrm>
          <a:prstGeom prst="rect">
            <a:avLst/>
          </a:prstGeom>
          <a:solidFill>
            <a:srgbClr val="D9E1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138" tIns="30069" rIns="60138" bIns="30069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z="1800">
              <a:solidFill>
                <a:srgbClr val="000000"/>
              </a:solidFill>
            </a:endParaRP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0" y="1"/>
            <a:ext cx="1319669" cy="838696"/>
          </a:xfrm>
          <a:prstGeom prst="rect">
            <a:avLst/>
          </a:prstGeom>
          <a:solidFill>
            <a:srgbClr val="6686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138" tIns="30069" rIns="60138" bIns="30069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z="1800">
              <a:solidFill>
                <a:srgbClr val="000000"/>
              </a:solidFill>
            </a:endParaRPr>
          </a:p>
        </p:txBody>
      </p:sp>
      <p:pic>
        <p:nvPicPr>
          <p:cNvPr id="1029" name="Picture 8" descr="C:\Documents and Settings\e.quintavalle\Desktop\UFFICIOSTUDI_gestione\riquadro_slides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846" y="3"/>
            <a:ext cx="2872156" cy="83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 Box 9"/>
          <p:cNvSpPr txBox="1">
            <a:spLocks noChangeArrowheads="1"/>
          </p:cNvSpPr>
          <p:nvPr userDrawn="1"/>
        </p:nvSpPr>
        <p:spPr bwMode="auto">
          <a:xfrm>
            <a:off x="2" y="276687"/>
            <a:ext cx="1216484" cy="24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138" tIns="30069" rIns="60138" bIns="3006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fld id="{9518C0B3-0B83-4C4C-9888-45F4047F47DC}" type="slidenum">
              <a:rPr lang="it-IT" altLang="it-IT" sz="1200" b="1" smtClean="0">
                <a:solidFill>
                  <a:srgbClr val="FFFFFF"/>
                </a:solidFill>
                <a:latin typeface="Arial Narrow" pitchFamily="34" charset="0"/>
              </a:rPr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 sz="1200" b="1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21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54626" rtl="0" eaLnBrk="0" fontAlgn="base" hangingPunct="0">
        <a:spcBef>
          <a:spcPct val="0"/>
        </a:spcBef>
        <a:spcAft>
          <a:spcPct val="0"/>
        </a:spcAft>
        <a:defRPr sz="1350">
          <a:solidFill>
            <a:srgbClr val="003574"/>
          </a:solidFill>
          <a:latin typeface="+mj-lt"/>
          <a:ea typeface="+mj-ea"/>
          <a:cs typeface="+mj-cs"/>
        </a:defRPr>
      </a:lvl1pPr>
      <a:lvl2pPr algn="l" defTabSz="654626" rtl="0" eaLnBrk="0" fontAlgn="base" hangingPunct="0">
        <a:spcBef>
          <a:spcPct val="0"/>
        </a:spcBef>
        <a:spcAft>
          <a:spcPct val="0"/>
        </a:spcAft>
        <a:defRPr sz="1350">
          <a:solidFill>
            <a:srgbClr val="003574"/>
          </a:solidFill>
          <a:latin typeface="Arial Narrow" pitchFamily="34" charset="0"/>
        </a:defRPr>
      </a:lvl2pPr>
      <a:lvl3pPr algn="l" defTabSz="654626" rtl="0" eaLnBrk="0" fontAlgn="base" hangingPunct="0">
        <a:spcBef>
          <a:spcPct val="0"/>
        </a:spcBef>
        <a:spcAft>
          <a:spcPct val="0"/>
        </a:spcAft>
        <a:defRPr sz="1350">
          <a:solidFill>
            <a:srgbClr val="003574"/>
          </a:solidFill>
          <a:latin typeface="Arial Narrow" pitchFamily="34" charset="0"/>
        </a:defRPr>
      </a:lvl3pPr>
      <a:lvl4pPr algn="l" defTabSz="654626" rtl="0" eaLnBrk="0" fontAlgn="base" hangingPunct="0">
        <a:spcBef>
          <a:spcPct val="0"/>
        </a:spcBef>
        <a:spcAft>
          <a:spcPct val="0"/>
        </a:spcAft>
        <a:defRPr sz="1350">
          <a:solidFill>
            <a:srgbClr val="003574"/>
          </a:solidFill>
          <a:latin typeface="Arial Narrow" pitchFamily="34" charset="0"/>
        </a:defRPr>
      </a:lvl4pPr>
      <a:lvl5pPr algn="l" defTabSz="654626" rtl="0" eaLnBrk="0" fontAlgn="base" hangingPunct="0">
        <a:spcBef>
          <a:spcPct val="0"/>
        </a:spcBef>
        <a:spcAft>
          <a:spcPct val="0"/>
        </a:spcAft>
        <a:defRPr sz="1350">
          <a:solidFill>
            <a:srgbClr val="003574"/>
          </a:solidFill>
          <a:latin typeface="Arial Narrow" pitchFamily="34" charset="0"/>
        </a:defRPr>
      </a:lvl5pPr>
      <a:lvl6pPr marL="300689" algn="l" defTabSz="654626" rtl="0" fontAlgn="base">
        <a:spcBef>
          <a:spcPct val="0"/>
        </a:spcBef>
        <a:spcAft>
          <a:spcPct val="0"/>
        </a:spcAft>
        <a:defRPr sz="1350">
          <a:solidFill>
            <a:srgbClr val="003574"/>
          </a:solidFill>
          <a:latin typeface="Arial Narrow" pitchFamily="34" charset="0"/>
        </a:defRPr>
      </a:lvl6pPr>
      <a:lvl7pPr marL="601378" algn="l" defTabSz="654626" rtl="0" fontAlgn="base">
        <a:spcBef>
          <a:spcPct val="0"/>
        </a:spcBef>
        <a:spcAft>
          <a:spcPct val="0"/>
        </a:spcAft>
        <a:defRPr sz="1350">
          <a:solidFill>
            <a:srgbClr val="003574"/>
          </a:solidFill>
          <a:latin typeface="Arial Narrow" pitchFamily="34" charset="0"/>
        </a:defRPr>
      </a:lvl7pPr>
      <a:lvl8pPr marL="902067" algn="l" defTabSz="654626" rtl="0" fontAlgn="base">
        <a:spcBef>
          <a:spcPct val="0"/>
        </a:spcBef>
        <a:spcAft>
          <a:spcPct val="0"/>
        </a:spcAft>
        <a:defRPr sz="1350">
          <a:solidFill>
            <a:srgbClr val="003574"/>
          </a:solidFill>
          <a:latin typeface="Arial Narrow" pitchFamily="34" charset="0"/>
        </a:defRPr>
      </a:lvl8pPr>
      <a:lvl9pPr marL="1202756" algn="l" defTabSz="654626" rtl="0" fontAlgn="base">
        <a:spcBef>
          <a:spcPct val="0"/>
        </a:spcBef>
        <a:spcAft>
          <a:spcPct val="0"/>
        </a:spcAft>
        <a:defRPr sz="1350">
          <a:solidFill>
            <a:srgbClr val="003574"/>
          </a:solidFill>
          <a:latin typeface="Arial Narrow" pitchFamily="34" charset="0"/>
        </a:defRPr>
      </a:lvl9pPr>
    </p:titleStyle>
    <p:bodyStyle>
      <a:lvl1pPr marL="245354" indent="-245354" algn="l" defTabSz="654626" rtl="0" eaLnBrk="0" fontAlgn="base" hangingPunct="0">
        <a:spcBef>
          <a:spcPct val="20000"/>
        </a:spcBef>
        <a:spcAft>
          <a:spcPct val="0"/>
        </a:spcAft>
        <a:defRPr sz="2325">
          <a:solidFill>
            <a:srgbClr val="003574"/>
          </a:solidFill>
          <a:latin typeface="+mn-lt"/>
          <a:ea typeface="+mn-ea"/>
          <a:cs typeface="+mn-cs"/>
        </a:defRPr>
      </a:lvl1pPr>
      <a:lvl2pPr marL="531427" indent="-203592" algn="l" defTabSz="654626" rtl="0" eaLnBrk="0" fontAlgn="base" hangingPunct="0">
        <a:spcBef>
          <a:spcPct val="20000"/>
        </a:spcBef>
        <a:spcAft>
          <a:spcPct val="0"/>
        </a:spcAft>
        <a:buFont typeface="Marlett" pitchFamily="2" charset="2"/>
        <a:buBlip>
          <a:blip r:embed="rId14"/>
        </a:buBlip>
        <a:defRPr sz="1950">
          <a:solidFill>
            <a:srgbClr val="003574"/>
          </a:solidFill>
          <a:latin typeface="+mn-lt"/>
        </a:defRPr>
      </a:lvl2pPr>
      <a:lvl3pPr marL="818543" indent="-163918" algn="l" defTabSz="654626" rtl="0" eaLnBrk="0" fontAlgn="base" hangingPunct="0">
        <a:spcBef>
          <a:spcPct val="20000"/>
        </a:spcBef>
        <a:spcAft>
          <a:spcPct val="0"/>
        </a:spcAft>
        <a:buFont typeface="Marlett" pitchFamily="2" charset="2"/>
        <a:buBlip>
          <a:blip r:embed="rId14"/>
        </a:buBlip>
        <a:defRPr sz="1725">
          <a:solidFill>
            <a:srgbClr val="003574"/>
          </a:solidFill>
          <a:latin typeface="+mn-lt"/>
        </a:defRPr>
      </a:lvl3pPr>
      <a:lvl4pPr marL="1145333" indent="-162873" algn="l" defTabSz="654626" rtl="0" eaLnBrk="0" fontAlgn="base" hangingPunct="0">
        <a:spcBef>
          <a:spcPct val="20000"/>
        </a:spcBef>
        <a:spcAft>
          <a:spcPct val="0"/>
        </a:spcAft>
        <a:buFont typeface="Marlett" pitchFamily="2" charset="2"/>
        <a:buBlip>
          <a:blip r:embed="rId14"/>
        </a:buBlip>
        <a:defRPr sz="1425">
          <a:solidFill>
            <a:srgbClr val="003574"/>
          </a:solidFill>
          <a:latin typeface="+mn-lt"/>
        </a:defRPr>
      </a:lvl4pPr>
      <a:lvl5pPr marL="1472123" indent="-163918" algn="l" defTabSz="654626" rtl="0" eaLnBrk="0" fontAlgn="base" hangingPunct="0">
        <a:spcBef>
          <a:spcPct val="20000"/>
        </a:spcBef>
        <a:spcAft>
          <a:spcPct val="0"/>
        </a:spcAft>
        <a:buFont typeface="Marlett" pitchFamily="2" charset="2"/>
        <a:buBlip>
          <a:blip r:embed="rId14"/>
        </a:buBlip>
        <a:defRPr sz="1425">
          <a:solidFill>
            <a:srgbClr val="003574"/>
          </a:solidFill>
          <a:latin typeface="+mn-lt"/>
        </a:defRPr>
      </a:lvl5pPr>
      <a:lvl6pPr marL="1772813" indent="-163918" algn="l" defTabSz="654626" rtl="0" fontAlgn="base">
        <a:spcBef>
          <a:spcPct val="20000"/>
        </a:spcBef>
        <a:spcAft>
          <a:spcPct val="0"/>
        </a:spcAft>
        <a:buFont typeface="Marlett" pitchFamily="2" charset="2"/>
        <a:buBlip>
          <a:blip r:embed="rId14"/>
        </a:buBlip>
        <a:defRPr sz="1425">
          <a:solidFill>
            <a:srgbClr val="003574"/>
          </a:solidFill>
          <a:latin typeface="+mn-lt"/>
        </a:defRPr>
      </a:lvl6pPr>
      <a:lvl7pPr marL="2073501" indent="-163918" algn="l" defTabSz="654626" rtl="0" fontAlgn="base">
        <a:spcBef>
          <a:spcPct val="20000"/>
        </a:spcBef>
        <a:spcAft>
          <a:spcPct val="0"/>
        </a:spcAft>
        <a:buFont typeface="Marlett" pitchFamily="2" charset="2"/>
        <a:buBlip>
          <a:blip r:embed="rId14"/>
        </a:buBlip>
        <a:defRPr sz="1425">
          <a:solidFill>
            <a:srgbClr val="003574"/>
          </a:solidFill>
          <a:latin typeface="+mn-lt"/>
        </a:defRPr>
      </a:lvl7pPr>
      <a:lvl8pPr marL="2374190" indent="-163918" algn="l" defTabSz="654626" rtl="0" fontAlgn="base">
        <a:spcBef>
          <a:spcPct val="20000"/>
        </a:spcBef>
        <a:spcAft>
          <a:spcPct val="0"/>
        </a:spcAft>
        <a:buFont typeface="Marlett" pitchFamily="2" charset="2"/>
        <a:buBlip>
          <a:blip r:embed="rId14"/>
        </a:buBlip>
        <a:defRPr sz="1425">
          <a:solidFill>
            <a:srgbClr val="003574"/>
          </a:solidFill>
          <a:latin typeface="+mn-lt"/>
        </a:defRPr>
      </a:lvl8pPr>
      <a:lvl9pPr marL="2674880" indent="-163918" algn="l" defTabSz="654626" rtl="0" fontAlgn="base">
        <a:spcBef>
          <a:spcPct val="20000"/>
        </a:spcBef>
        <a:spcAft>
          <a:spcPct val="0"/>
        </a:spcAft>
        <a:buFont typeface="Marlett" pitchFamily="2" charset="2"/>
        <a:buBlip>
          <a:blip r:embed="rId14"/>
        </a:buBlip>
        <a:defRPr sz="1425">
          <a:solidFill>
            <a:srgbClr val="003574"/>
          </a:solidFill>
          <a:latin typeface="+mn-lt"/>
        </a:defRPr>
      </a:lvl9pPr>
    </p:bodyStyle>
    <p:otherStyle>
      <a:defPPr>
        <a:defRPr lang="it-IT"/>
      </a:defPPr>
      <a:lvl1pPr marL="0" algn="l" defTabSz="601378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0689" algn="l" defTabSz="601378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1378" algn="l" defTabSz="601378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02067" algn="l" defTabSz="601378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02756" algn="l" defTabSz="601378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03445" algn="l" defTabSz="601378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04134" algn="l" defTabSz="601378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04823" algn="l" defTabSz="601378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05512" algn="l" defTabSz="601378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45ECB5DC-E7C1-488E-8108-D1E056A4E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F5CA1E14-CE73-4617-A36B-ECC3556CC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CCBAF4D-1857-4095-B9B8-4516C97853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FD537-C5E0-4526-9124-FEDFA2364A8C}" type="datetimeFigureOut">
              <a:rPr lang="it-IT" smtClean="0"/>
              <a:t>23/05/2023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4A324F0-B0B4-440B-9F15-DA30849EB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7D96140-1CCC-4A94-93A2-4B961E052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7AB46-8C55-4572-B6D8-3A3B8FE632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26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se.gov.it/index.php/it/pnrr/progetti-pnrr/pnrr-creazione-di-imprese-femminili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se.gov.it/index.php/it/?option=com_content&amp;view=article&amp;id=201662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5">
            <a:extLst>
              <a:ext uri="{FF2B5EF4-FFF2-40B4-BE49-F238E27FC236}">
                <a16:creationId xmlns:a16="http://schemas.microsoft.com/office/drawing/2014/main" xmlns="" id="{609996BC-D54C-4B7E-9687-D5D1BCB59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57676"/>
            <a:ext cx="12192000" cy="261610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83009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z="3600" b="1" dirty="0">
              <a:solidFill>
                <a:srgbClr val="C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 defTabSz="83009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z="36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83009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it-IT" altLang="it-IT" sz="36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83009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Andrea Scalia</a:t>
            </a:r>
          </a:p>
          <a:p>
            <a:pPr algn="ctr" defTabSz="83009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Confartigianato Imprese</a:t>
            </a:r>
          </a:p>
          <a:p>
            <a:pPr algn="ctr" defTabSz="83009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Innovazione, Reti e Progetti di Coesione</a:t>
            </a:r>
            <a:endParaRPr lang="it-IT" altLang="it-IT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8E05E0F8-3E57-0DCD-616B-A54327596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087148"/>
            <a:ext cx="733425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2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532" y="169739"/>
            <a:ext cx="7557999" cy="524854"/>
          </a:xfrm>
        </p:spPr>
        <p:txBody>
          <a:bodyPr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cap="all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Digital</a:t>
            </a:r>
            <a:r>
              <a:rPr lang="it-IT" sz="4000" b="1" i="0" cap="all" dirty="0">
                <a:solidFill>
                  <a:srgbClr val="19191A"/>
                </a:solidFill>
                <a:effectLst/>
                <a:latin typeface="Titillium Web" panose="00000500000000000000" pitchFamily="2" charset="0"/>
              </a:rPr>
              <a:t> </a:t>
            </a:r>
            <a:r>
              <a:rPr lang="it-IT" sz="3200" b="1" kern="1200" cap="all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Transition</a:t>
            </a:r>
            <a:r>
              <a:rPr lang="it-IT" sz="4000" b="1" i="0" cap="all" dirty="0">
                <a:solidFill>
                  <a:srgbClr val="19191A"/>
                </a:solidFill>
                <a:effectLst/>
                <a:latin typeface="Titillium Web" panose="00000500000000000000" pitchFamily="2" charset="0"/>
              </a:rPr>
              <a:t> </a:t>
            </a:r>
            <a:r>
              <a:rPr lang="it-IT" sz="3200" b="1" kern="1200" cap="all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Fund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D4D670-234F-4D66-B716-39D32C83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78" y="858610"/>
            <a:ext cx="10661301" cy="3785818"/>
          </a:xfrm>
        </p:spPr>
        <p:txBody>
          <a:bodyPr/>
          <a:lstStyle/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Transizione digitale delle filiere e delle piccole e medie imprese che realizzano progetti innovativi negli ambiti, in particolare, dell’intelligenza artificiale, del cloud, dell’assistenza sanitaria, dell’industria 4.0, della cybersicurezza, del fintech e del blockchain o di altri ambiti della transizione digitale  (300 milioni)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Investimenti di capitale di rischio (venture capital) diretti e indiretti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Numero di imprese che hanno ricevuto il sostegno: </a:t>
            </a:r>
            <a:r>
              <a:rPr lang="it-IT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250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al T2 2025</a:t>
            </a:r>
            <a:endParaRPr lang="it-IT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6073" lvl="1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EFAB5F69-271D-7C03-0323-2A9A08C43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5410" y="5074295"/>
            <a:ext cx="5781675" cy="62865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66C16DC2-486F-E437-5602-BA40AA34D1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948" y="4644428"/>
            <a:ext cx="5306462" cy="163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76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532" y="169739"/>
            <a:ext cx="7557999" cy="524854"/>
          </a:xfrm>
        </p:spPr>
        <p:txBody>
          <a:bodyPr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cap="all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startup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D4D670-234F-4D66-B716-39D32C83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78" y="858610"/>
            <a:ext cx="10661301" cy="4786052"/>
          </a:xfrm>
        </p:spPr>
        <p:txBody>
          <a:bodyPr/>
          <a:lstStyle/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Rafforzamento dei tre incentivi pubblici gestiti da Invitalia «SELFIEmployment» e «Nuove Imprese a Tasso zero», «Smart&amp;Start»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Dotazione finanziaria più consistente (negli ultimi 5 anni la dotazione di SELFIEmployment è stata pari a circa 60 m. di euro e quella di On Nuove Imprese a tasso zero pari a 190 m. di euro): sarebbe necessario uno stanziamento annuo complessivo almeno decuplicato per un effetto volano per l’intero paese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Introduzione di misure e incentivi fiscali specifici per tutti i soggetti privati (banche, fondazioni, privati) che con risorse proprie entrano nel capitale di nuove imprese, in reti di imprese, forme cooperative, successioni d’impresa, società collaborative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6073" lvl="1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34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532" y="169739"/>
            <a:ext cx="7557999" cy="524854"/>
          </a:xfrm>
        </p:spPr>
        <p:txBody>
          <a:bodyPr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ESEMPIO 1: riciclo dei rifiuti plastici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D4D670-234F-4D66-B716-39D32C83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032" y="1035974"/>
            <a:ext cx="10661301" cy="4786052"/>
          </a:xfrm>
        </p:spPr>
        <p:txBody>
          <a:bodyPr/>
          <a:lstStyle/>
          <a:p>
            <a:r>
              <a:rPr lang="it-IT" dirty="0"/>
              <a:t>AVVISO M2C.1.1 I 1.2 Linea d’intervento C “Realizzazione di nuovi impianti per il riciclo dei rifiuti plastici (attraverso riciclo meccanico, chimico, Plastic Hubs), compresi i rifiuti di plastica in mare cd. Marine </a:t>
            </a:r>
            <a:r>
              <a:rPr lang="it-IT" dirty="0" err="1"/>
              <a:t>litter</a:t>
            </a:r>
            <a:r>
              <a:rPr lang="it-IT" dirty="0"/>
              <a:t>”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Ministero della Transizione Ecologica (ministero Ambiente e sicurezza energetica) PNRR - INVESTIMENTO 1.2 - LINEA D'INTERVENTO C - ID PROPOSTA: MTE12C_00000081 –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Imprese ammesse in graduatoria e non finanziate per esaurimento di risorse</a:t>
            </a: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3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38311EE6-14DA-B0B3-1CD8-9C5A139B1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093" y="2414113"/>
            <a:ext cx="7315200" cy="3072383"/>
          </a:xfrm>
          <a:prstGeom prst="rect">
            <a:avLst/>
          </a:prstGeom>
          <a:noFill/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xmlns="" id="{D595465C-0F24-5553-58B9-F40A7E2E2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69188" y="1371504"/>
            <a:ext cx="7315200" cy="804111"/>
          </a:xfrm>
        </p:spPr>
        <p:txBody>
          <a:bodyPr/>
          <a:lstStyle/>
          <a:p>
            <a:r>
              <a:rPr lang="en-US" sz="2325" cap="all" dirty="0">
                <a:latin typeface="Calibri" panose="020F0502020204030204" pitchFamily="34" charset="0"/>
                <a:cs typeface="Calibri" panose="020F0502020204030204" pitchFamily="34" charset="0"/>
              </a:rPr>
              <a:t>2 ipotesi di finanziamento</a:t>
            </a: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xmlns="" id="{561AEA1D-7082-6C08-4572-683A664DC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29" y="178531"/>
            <a:ext cx="7871051" cy="524854"/>
          </a:xfrm>
        </p:spPr>
        <p:txBody>
          <a:bodyPr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  <a:r>
              <a:rPr lang="it-IT" sz="31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ESEMPIO 2: FONDO IMPRESA FEMMINILE</a:t>
            </a:r>
            <a:endParaRPr lang="it-IT" sz="3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32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D4D670-234F-4D66-B716-39D32C83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78" y="858610"/>
            <a:ext cx="10661301" cy="4786052"/>
          </a:xfrm>
        </p:spPr>
        <p:txBody>
          <a:bodyPr/>
          <a:lstStyle/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cap="all" dirty="0">
                <a:latin typeface="Calibri" panose="020F0502020204030204" pitchFamily="34" charset="0"/>
                <a:cs typeface="Calibri" panose="020F0502020204030204" pitchFamily="34" charset="0"/>
              </a:rPr>
              <a:t>LA GESTIONE DELLA MISURA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6073" lvl="1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147AF0C-EB16-DBDC-FA17-FEF1CB661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961" y="2499549"/>
            <a:ext cx="5560258" cy="222060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DEE84A27-06DB-2036-52F7-D8E5B216D1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1751" y="3824640"/>
            <a:ext cx="5667375" cy="66675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4DC031DB-C8A7-0C14-6B6E-B08E681D13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1751" y="2765645"/>
            <a:ext cx="5659983" cy="575432"/>
          </a:xfrm>
          <a:prstGeom prst="rect">
            <a:avLst/>
          </a:prstGeom>
        </p:spPr>
      </p:pic>
      <p:cxnSp>
        <p:nvCxnSpPr>
          <p:cNvPr id="12" name="Connettore 2 11">
            <a:extLst>
              <a:ext uri="{FF2B5EF4-FFF2-40B4-BE49-F238E27FC236}">
                <a16:creationId xmlns:a16="http://schemas.microsoft.com/office/drawing/2014/main" xmlns="" id="{644CF798-7E4A-3C84-F748-8E544EDD690F}"/>
              </a:ext>
            </a:extLst>
          </p:cNvPr>
          <p:cNvCxnSpPr/>
          <p:nvPr/>
        </p:nvCxnSpPr>
        <p:spPr bwMode="auto">
          <a:xfrm flipH="1">
            <a:off x="7596554" y="2194145"/>
            <a:ext cx="448408" cy="5715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xmlns="" id="{FD0B88CD-ECE2-661C-3492-5419FC29D5BB}"/>
              </a:ext>
            </a:extLst>
          </p:cNvPr>
          <p:cNvCxnSpPr/>
          <p:nvPr/>
        </p:nvCxnSpPr>
        <p:spPr bwMode="auto">
          <a:xfrm flipH="1">
            <a:off x="7502769" y="3287320"/>
            <a:ext cx="448408" cy="5715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itolo 1">
            <a:extLst>
              <a:ext uri="{FF2B5EF4-FFF2-40B4-BE49-F238E27FC236}">
                <a16:creationId xmlns:a16="http://schemas.microsoft.com/office/drawing/2014/main" xmlns="" id="{F50F41AB-C456-3362-1DA4-D4E3FEBD1B25}"/>
              </a:ext>
            </a:extLst>
          </p:cNvPr>
          <p:cNvSpPr txBox="1">
            <a:spLocks/>
          </p:cNvSpPr>
          <p:nvPr/>
        </p:nvSpPr>
        <p:spPr>
          <a:xfrm>
            <a:off x="1336429" y="178531"/>
            <a:ext cx="7871051" cy="524854"/>
          </a:xfrm>
          <a:prstGeom prst="rect">
            <a:avLst/>
          </a:prstGeom>
        </p:spPr>
        <p:txBody>
          <a:bodyPr lIns="80184" tIns="40092" rIns="80184" bIns="40092"/>
          <a:lstStyle>
            <a:lvl1pPr algn="l" defTabSz="654626" rtl="0" eaLnBrk="0" fontAlgn="base" hangingPunct="0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+mj-lt"/>
                <a:ea typeface="+mj-ea"/>
                <a:cs typeface="+mj-cs"/>
              </a:defRPr>
            </a:lvl1pPr>
            <a:lvl2pPr algn="l" defTabSz="654626" rtl="0" eaLnBrk="0" fontAlgn="base" hangingPunct="0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2pPr>
            <a:lvl3pPr algn="l" defTabSz="654626" rtl="0" eaLnBrk="0" fontAlgn="base" hangingPunct="0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3pPr>
            <a:lvl4pPr algn="l" defTabSz="654626" rtl="0" eaLnBrk="0" fontAlgn="base" hangingPunct="0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4pPr>
            <a:lvl5pPr algn="l" defTabSz="654626" rtl="0" eaLnBrk="0" fontAlgn="base" hangingPunct="0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5pPr>
            <a:lvl6pPr marL="300689" algn="l" defTabSz="654626" rtl="0" fontAlgn="base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6pPr>
            <a:lvl7pPr marL="601378" algn="l" defTabSz="654626" rtl="0" fontAlgn="base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7pPr>
            <a:lvl8pPr marL="902067" algn="l" defTabSz="654626" rtl="0" fontAlgn="base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8pPr>
            <a:lvl9pPr marL="1202756" algn="l" defTabSz="654626" rtl="0" fontAlgn="base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  <a:r>
              <a:rPr lang="it-IT" sz="3100" b="1" kern="120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ESEMPIO 2: FONDO IMPRESA FEMMINILE</a:t>
            </a:r>
            <a:endParaRPr lang="it-IT" sz="31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7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D4D670-234F-4D66-B716-39D32C83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78" y="858610"/>
            <a:ext cx="10661301" cy="1972513"/>
          </a:xfrm>
        </p:spPr>
        <p:txBody>
          <a:bodyPr/>
          <a:lstStyle/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it-IT" sz="1800" b="0" i="0" dirty="0">
                <a:solidFill>
                  <a:srgbClr val="19191A"/>
                </a:solidFill>
                <a:effectLst/>
                <a:latin typeface="Titillium Web" panose="00000500000000000000" pitchFamily="2" charset="0"/>
              </a:rPr>
              <a:t>La misura prevede </a:t>
            </a:r>
            <a:r>
              <a:rPr lang="it-IT" sz="1800" b="1" i="0" dirty="0">
                <a:solidFill>
                  <a:srgbClr val="19191A"/>
                </a:solidFill>
                <a:effectLst/>
                <a:latin typeface="Titillium Web" panose="00000500000000000000" pitchFamily="2" charset="0"/>
              </a:rPr>
              <a:t>una milestone e due target</a:t>
            </a:r>
            <a:r>
              <a:rPr lang="it-IT" sz="1800" b="0" i="0" dirty="0">
                <a:solidFill>
                  <a:srgbClr val="19191A"/>
                </a:solidFill>
                <a:effectLst/>
                <a:latin typeface="Titillium Web" panose="00000500000000000000" pitchFamily="2" charset="0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800" b="0" i="0" dirty="0">
                <a:solidFill>
                  <a:srgbClr val="19191A"/>
                </a:solidFill>
                <a:effectLst/>
                <a:latin typeface="Titillium Web" panose="00000500000000000000" pitchFamily="2" charset="0"/>
              </a:rPr>
              <a:t>M5C1-17: Approvazione del decreto ministeriale per l'istituzione del "Fondo Impresa Donna" al T3 2021;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800" b="0" i="0" dirty="0">
                <a:solidFill>
                  <a:srgbClr val="19191A"/>
                </a:solidFill>
                <a:effectLst/>
                <a:latin typeface="Titillium Web" panose="00000500000000000000" pitchFamily="2" charset="0"/>
              </a:rPr>
              <a:t>M5C1-18: almeno 700 imprese femminili finanziate 700 al T2 2023;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1800" b="0" i="0" dirty="0">
                <a:solidFill>
                  <a:srgbClr val="19191A"/>
                </a:solidFill>
                <a:effectLst/>
                <a:latin typeface="Titillium Web" panose="00000500000000000000" pitchFamily="2" charset="0"/>
              </a:rPr>
              <a:t>M5C1-19: almeno 2400 imprese femminili finanziate al T2 2026.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b="0" i="0" dirty="0">
              <a:solidFill>
                <a:srgbClr val="616161"/>
              </a:solidFill>
              <a:effectLst/>
              <a:latin typeface="Roboto" panose="02000000000000000000" pitchFamily="2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6073" lvl="1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xmlns="" id="{F5C6BFF7-88FC-AEB8-A2D7-750B3443A730}"/>
              </a:ext>
            </a:extLst>
          </p:cNvPr>
          <p:cNvSpPr txBox="1">
            <a:spLocks/>
          </p:cNvSpPr>
          <p:nvPr/>
        </p:nvSpPr>
        <p:spPr>
          <a:xfrm>
            <a:off x="743577" y="2995140"/>
            <a:ext cx="10661301" cy="2816575"/>
          </a:xfrm>
          <a:prstGeom prst="rect">
            <a:avLst/>
          </a:prstGeom>
        </p:spPr>
        <p:txBody>
          <a:bodyPr lIns="80184" tIns="40092" rIns="80184" bIns="40092"/>
          <a:lstStyle>
            <a:lvl1pPr marL="245354" indent="-245354" algn="l" defTabSz="654626" rtl="0" eaLnBrk="0" fontAlgn="base" hangingPunct="0">
              <a:spcBef>
                <a:spcPct val="20000"/>
              </a:spcBef>
              <a:spcAft>
                <a:spcPct val="0"/>
              </a:spcAft>
              <a:defRPr sz="2325">
                <a:solidFill>
                  <a:srgbClr val="003574"/>
                </a:solidFill>
                <a:latin typeface="+mn-lt"/>
                <a:ea typeface="+mn-ea"/>
                <a:cs typeface="+mn-cs"/>
              </a:defRPr>
            </a:lvl1pPr>
            <a:lvl2pPr marL="531427" indent="-203592" algn="l" defTabSz="654626" rtl="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buBlip>
                <a:blip r:embed="rId2"/>
              </a:buBlip>
              <a:defRPr sz="1950">
                <a:solidFill>
                  <a:srgbClr val="003574"/>
                </a:solidFill>
                <a:latin typeface="+mn-lt"/>
              </a:defRPr>
            </a:lvl2pPr>
            <a:lvl3pPr marL="818543" indent="-163918" algn="l" defTabSz="654626" rtl="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buBlip>
                <a:blip r:embed="rId2"/>
              </a:buBlip>
              <a:defRPr sz="1725">
                <a:solidFill>
                  <a:srgbClr val="003574"/>
                </a:solidFill>
                <a:latin typeface="+mn-lt"/>
              </a:defRPr>
            </a:lvl3pPr>
            <a:lvl4pPr marL="1145333" indent="-162873" algn="l" defTabSz="654626" rtl="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buBlip>
                <a:blip r:embed="rId2"/>
              </a:buBlip>
              <a:defRPr sz="1425">
                <a:solidFill>
                  <a:srgbClr val="003574"/>
                </a:solidFill>
                <a:latin typeface="+mn-lt"/>
              </a:defRPr>
            </a:lvl4pPr>
            <a:lvl5pPr marL="1472123" indent="-163918" algn="l" defTabSz="654626" rtl="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buBlip>
                <a:blip r:embed="rId2"/>
              </a:buBlip>
              <a:defRPr sz="1425">
                <a:solidFill>
                  <a:srgbClr val="003574"/>
                </a:solidFill>
                <a:latin typeface="+mn-lt"/>
              </a:defRPr>
            </a:lvl5pPr>
            <a:lvl6pPr marL="1772813" indent="-163918" algn="l" defTabSz="654626" rtl="0" fontAlgn="base">
              <a:spcBef>
                <a:spcPct val="20000"/>
              </a:spcBef>
              <a:spcAft>
                <a:spcPct val="0"/>
              </a:spcAft>
              <a:buFont typeface="Marlett" pitchFamily="2" charset="2"/>
              <a:buBlip>
                <a:blip r:embed="rId2"/>
              </a:buBlip>
              <a:defRPr sz="1425">
                <a:solidFill>
                  <a:srgbClr val="003574"/>
                </a:solidFill>
                <a:latin typeface="+mn-lt"/>
              </a:defRPr>
            </a:lvl6pPr>
            <a:lvl7pPr marL="2073501" indent="-163918" algn="l" defTabSz="654626" rtl="0" fontAlgn="base">
              <a:spcBef>
                <a:spcPct val="20000"/>
              </a:spcBef>
              <a:spcAft>
                <a:spcPct val="0"/>
              </a:spcAft>
              <a:buFont typeface="Marlett" pitchFamily="2" charset="2"/>
              <a:buBlip>
                <a:blip r:embed="rId2"/>
              </a:buBlip>
              <a:defRPr sz="1425">
                <a:solidFill>
                  <a:srgbClr val="003574"/>
                </a:solidFill>
                <a:latin typeface="+mn-lt"/>
              </a:defRPr>
            </a:lvl7pPr>
            <a:lvl8pPr marL="2374190" indent="-163918" algn="l" defTabSz="654626" rtl="0" fontAlgn="base">
              <a:spcBef>
                <a:spcPct val="20000"/>
              </a:spcBef>
              <a:spcAft>
                <a:spcPct val="0"/>
              </a:spcAft>
              <a:buFont typeface="Marlett" pitchFamily="2" charset="2"/>
              <a:buBlip>
                <a:blip r:embed="rId2"/>
              </a:buBlip>
              <a:defRPr sz="1425">
                <a:solidFill>
                  <a:srgbClr val="003574"/>
                </a:solidFill>
                <a:latin typeface="+mn-lt"/>
              </a:defRPr>
            </a:lvl8pPr>
            <a:lvl9pPr marL="2674880" indent="-163918" algn="l" defTabSz="654626" rtl="0" fontAlgn="base">
              <a:spcBef>
                <a:spcPct val="20000"/>
              </a:spcBef>
              <a:spcAft>
                <a:spcPct val="0"/>
              </a:spcAft>
              <a:buFont typeface="Marlett" pitchFamily="2" charset="2"/>
              <a:buBlip>
                <a:blip r:embed="rId2"/>
              </a:buBlip>
              <a:defRPr sz="1425">
                <a:solidFill>
                  <a:srgbClr val="003574"/>
                </a:solidFill>
                <a:latin typeface="+mn-lt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sz="2000" b="1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 ore </a:t>
            </a:r>
            <a:r>
              <a:rPr lang="it-IT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 arrivate quasi </a:t>
            </a:r>
            <a:r>
              <a:rPr lang="it-IT" sz="2000" b="1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5.000 domande </a:t>
            </a:r>
            <a:r>
              <a:rPr lang="it-IT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parte di imprese femminili nuove o costituite da meno di un anno che hanno portato all’</a:t>
            </a:r>
            <a:r>
              <a:rPr lang="it-IT" sz="2000" b="1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esaurimento dei fondi per 100 milioni di euro</a:t>
            </a:r>
            <a:r>
              <a:rPr lang="it-IT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stanziati dal Mise e alla conseguente chiusura dello sportello stesso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è trattato di un </a:t>
            </a:r>
            <a:r>
              <a:rPr lang="it-IT" sz="2000" b="1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DAY </a:t>
            </a:r>
            <a:r>
              <a:rPr lang="it-IT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 a fronte della presentazione di un progetto che va evidentemente valutato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 lecito attendersi un rifinanziamento del Fondo impresa donna e una riapertura delle domande di finanziamento per il 2023: tra </a:t>
            </a:r>
            <a:r>
              <a:rPr lang="it-IT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le missioni del PNRR per l’imprenditoria femminile</a:t>
            </a:r>
            <a:r>
              <a:rPr lang="it-IT" sz="20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è infatti prevista la creazione di almeno 2.400 imprese guidate da donne entro il 2026,</a:t>
            </a:r>
            <a:endParaRPr lang="it-IT" sz="2000" kern="0" cap="all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kern="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6073" lvl="1" indent="0">
              <a:buFont typeface="Marlett" pitchFamily="2" charset="2"/>
              <a:buNone/>
            </a:pPr>
            <a:endParaRPr lang="it-IT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919525AB-3B31-5A9E-5FC0-8ED69D477A8C}"/>
              </a:ext>
            </a:extLst>
          </p:cNvPr>
          <p:cNvCxnSpPr>
            <a:cxnSpLocks/>
          </p:cNvCxnSpPr>
          <p:nvPr/>
        </p:nvCxnSpPr>
        <p:spPr bwMode="auto">
          <a:xfrm>
            <a:off x="2857500" y="2242038"/>
            <a:ext cx="43375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xmlns="" id="{3A1E36B1-EEB0-7C2B-B3F6-C44CEA5CD1AF}"/>
              </a:ext>
            </a:extLst>
          </p:cNvPr>
          <p:cNvCxnSpPr>
            <a:cxnSpLocks/>
          </p:cNvCxnSpPr>
          <p:nvPr/>
        </p:nvCxnSpPr>
        <p:spPr bwMode="auto">
          <a:xfrm>
            <a:off x="2857500" y="2561491"/>
            <a:ext cx="51874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8" name="Titolo 1">
            <a:extLst>
              <a:ext uri="{FF2B5EF4-FFF2-40B4-BE49-F238E27FC236}">
                <a16:creationId xmlns:a16="http://schemas.microsoft.com/office/drawing/2014/main" xmlns="" id="{05468ABF-B33D-B4BA-C875-C290E53CB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29" y="178531"/>
            <a:ext cx="7871051" cy="524854"/>
          </a:xfrm>
        </p:spPr>
        <p:txBody>
          <a:bodyPr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  <a:r>
              <a:rPr lang="it-IT" sz="31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ESEMPIO 2: FONDO IMPRESA FEMMINILE</a:t>
            </a:r>
            <a:endParaRPr lang="it-IT" sz="3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8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xmlns="" id="{D595465C-0F24-5553-58B9-F40A7E2E2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1493" y="1371504"/>
            <a:ext cx="7315200" cy="804111"/>
          </a:xfrm>
        </p:spPr>
        <p:txBody>
          <a:bodyPr/>
          <a:lstStyle/>
          <a:p>
            <a:r>
              <a:rPr lang="en-US" sz="2325" cap="all" dirty="0">
                <a:latin typeface="Calibri" panose="020F0502020204030204" pitchFamily="34" charset="0"/>
                <a:cs typeface="Calibri" panose="020F0502020204030204" pitchFamily="34" charset="0"/>
              </a:rPr>
              <a:t>Nostre valutazioni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C74608CA-782A-334C-0B02-F7E4CFAE8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137" y="2348336"/>
            <a:ext cx="9059726" cy="2929833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xmlns="" id="{5AE817F7-1A39-7508-6DBE-75A9072CA75B}"/>
              </a:ext>
            </a:extLst>
          </p:cNvPr>
          <p:cNvSpPr txBox="1">
            <a:spLocks/>
          </p:cNvSpPr>
          <p:nvPr/>
        </p:nvSpPr>
        <p:spPr>
          <a:xfrm>
            <a:off x="1336429" y="178531"/>
            <a:ext cx="7871051" cy="524854"/>
          </a:xfrm>
          <a:prstGeom prst="rect">
            <a:avLst/>
          </a:prstGeom>
        </p:spPr>
        <p:txBody>
          <a:bodyPr lIns="80184" tIns="40092" rIns="80184" bIns="40092" anchor="b"/>
          <a:lstStyle>
            <a:lvl1pPr algn="l" defTabSz="654626" rtl="0" eaLnBrk="0" fontAlgn="base" hangingPunct="0">
              <a:spcBef>
                <a:spcPct val="0"/>
              </a:spcBef>
              <a:spcAft>
                <a:spcPct val="0"/>
              </a:spcAft>
              <a:defRPr sz="1350" b="1">
                <a:solidFill>
                  <a:srgbClr val="003574"/>
                </a:solidFill>
                <a:latin typeface="+mj-lt"/>
                <a:ea typeface="+mj-ea"/>
                <a:cs typeface="+mj-cs"/>
              </a:defRPr>
            </a:lvl1pPr>
            <a:lvl2pPr algn="l" defTabSz="654626" rtl="0" eaLnBrk="0" fontAlgn="base" hangingPunct="0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2pPr>
            <a:lvl3pPr algn="l" defTabSz="654626" rtl="0" eaLnBrk="0" fontAlgn="base" hangingPunct="0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3pPr>
            <a:lvl4pPr algn="l" defTabSz="654626" rtl="0" eaLnBrk="0" fontAlgn="base" hangingPunct="0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4pPr>
            <a:lvl5pPr algn="l" defTabSz="654626" rtl="0" eaLnBrk="0" fontAlgn="base" hangingPunct="0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5pPr>
            <a:lvl6pPr marL="300689" algn="l" defTabSz="654626" rtl="0" fontAlgn="base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6pPr>
            <a:lvl7pPr marL="601378" algn="l" defTabSz="654626" rtl="0" fontAlgn="base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7pPr>
            <a:lvl8pPr marL="902067" algn="l" defTabSz="654626" rtl="0" fontAlgn="base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8pPr>
            <a:lvl9pPr marL="1202756" algn="l" defTabSz="654626" rtl="0" fontAlgn="base">
              <a:spcBef>
                <a:spcPct val="0"/>
              </a:spcBef>
              <a:spcAft>
                <a:spcPct val="0"/>
              </a:spcAft>
              <a:defRPr sz="1350">
                <a:solidFill>
                  <a:srgbClr val="003574"/>
                </a:solidFill>
                <a:latin typeface="Arial Narrow" pitchFamily="34" charset="0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kern="120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</a:t>
            </a:r>
            <a:r>
              <a:rPr lang="it-IT" sz="3100" kern="120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ESEMPIO 2: FONDO IMPRESA FEMMINILE</a:t>
            </a:r>
            <a:endParaRPr lang="it-IT" sz="31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6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532" y="169739"/>
            <a:ext cx="7557999" cy="524854"/>
          </a:xfrm>
        </p:spPr>
        <p:txBody>
          <a:bodyPr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ESEMPIO 3: la «Nuova Sabatini»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D4D670-234F-4D66-B716-39D32C83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032" y="1035974"/>
            <a:ext cx="10661301" cy="4786052"/>
          </a:xfrm>
        </p:spPr>
        <p:txBody>
          <a:bodyPr/>
          <a:lstStyle/>
          <a:p>
            <a:r>
              <a:rPr lang="it-IT" dirty="0"/>
              <a:t>Assetto attuale ex D.L. 69/2013 </a:t>
            </a:r>
          </a:p>
          <a:p>
            <a:r>
              <a:rPr lang="it-IT" dirty="0"/>
              <a:t>Obiettivo di facilitare l’accesso al credito delle imprese per acquistare o acquisire in leasing macchinari, attrezzature, impianti, beni strumentali ad uso produttivo e hardware, nonché software e tecnologie digitali</a:t>
            </a:r>
          </a:p>
          <a:p>
            <a:endParaRPr lang="it-IT" dirty="0"/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6F36A8FB-5103-2C4C-2D45-0BC595908A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3262" y="3107401"/>
            <a:ext cx="570547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1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055" y="275246"/>
            <a:ext cx="10971893" cy="456809"/>
          </a:xfrm>
        </p:spPr>
        <p:txBody>
          <a:bodyPr>
            <a:normAutofit/>
          </a:bodyPr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2400" b="1" kern="1200" dirty="0">
                <a:solidFill>
                  <a:srgbClr val="FF0000"/>
                </a:solidFill>
              </a:rPr>
              <a:t>CONSIDERAZIONI CONCLUSIVE</a:t>
            </a:r>
            <a:endParaRPr lang="it-IT" sz="2400" dirty="0">
              <a:solidFill>
                <a:srgbClr val="FF0000"/>
              </a:solidFill>
            </a:endParaRPr>
          </a:p>
        </p:txBody>
      </p:sp>
      <p:graphicFrame>
        <p:nvGraphicFramePr>
          <p:cNvPr id="14" name="Segnaposto contenuto 2">
            <a:extLst>
              <a:ext uri="{FF2B5EF4-FFF2-40B4-BE49-F238E27FC236}">
                <a16:creationId xmlns:a16="http://schemas.microsoft.com/office/drawing/2014/main" xmlns="" id="{F15AF674-38FC-4B21-FD20-4543FF76052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05331860"/>
              </p:ext>
            </p:extLst>
          </p:nvPr>
        </p:nvGraphicFramePr>
        <p:xfrm>
          <a:off x="1991762" y="1195057"/>
          <a:ext cx="7912727" cy="545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878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532" y="169739"/>
            <a:ext cx="7557999" cy="524854"/>
          </a:xfrm>
        </p:spPr>
        <p:txBody>
          <a:bodyPr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 PREMESSE</a:t>
            </a:r>
            <a:endParaRPr lang="it-IT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D4D670-234F-4D66-B716-39D32C83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78" y="858610"/>
            <a:ext cx="10661301" cy="4786052"/>
          </a:xfrm>
        </p:spPr>
        <p:txBody>
          <a:bodyPr/>
          <a:lstStyle/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cap="all" dirty="0">
                <a:latin typeface="Calibri" panose="020F0502020204030204" pitchFamily="34" charset="0"/>
                <a:cs typeface="Calibri" panose="020F0502020204030204" pitchFamily="34" charset="0"/>
              </a:rPr>
              <a:t>Relazione sugli interventi di sostegno alle imprese 2022</a:t>
            </a:r>
          </a:p>
          <a:p>
            <a:pPr marL="286073" lvl="1" indent="0">
              <a:buNone/>
            </a:pPr>
            <a:r>
              <a:rPr lang="it-IT" cap="all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MIMIT – Relazione al Parlamento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: edizione 2022</a:t>
            </a:r>
            <a:r>
              <a:rPr lang="it-IT" cap="all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6073" lvl="1" indent="0">
              <a:buNone/>
            </a:pPr>
            <a:r>
              <a:rPr lang="it-IT" b="1" u="sng" dirty="0">
                <a:latin typeface="Calibri" panose="020F0502020204030204" pitchFamily="34" charset="0"/>
                <a:cs typeface="Calibri" panose="020F0502020204030204" pitchFamily="34" charset="0"/>
              </a:rPr>
              <a:t>Numero crescente di interventi agevolativi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628973" lvl="1" indent="-342900">
              <a:buFontTx/>
              <a:buChar char="-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1.982 interventi agevolativi, di cui n. 229 delle amministrazioni centrali e n. 1.753 delle amministrazioni regionali</a:t>
            </a:r>
          </a:p>
          <a:p>
            <a:pPr marL="628973" lvl="1" indent="-342900">
              <a:buFontTx/>
              <a:buChar char="-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81 interventi fiscali gestiti dall’Agenzia delle Entrate </a:t>
            </a:r>
          </a:p>
          <a:p>
            <a:pPr marL="628973" lvl="1" indent="-342900">
              <a:buFontTx/>
              <a:buChar char="-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65 gli interventi a garanzia </a:t>
            </a: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6073" lvl="1" indent="0">
              <a:buNone/>
            </a:pPr>
            <a:r>
              <a:rPr lang="it-IT" sz="2400" b="1" dirty="0">
                <a:latin typeface="Calibri" panose="020F0502020204030204" pitchFamily="34" charset="0"/>
                <a:cs typeface="Calibri" panose="020F0502020204030204" pitchFamily="34" charset="0"/>
              </a:rPr>
              <a:t>Ok 2 DRIVER SVILUPPO: DIGITALE E GREEN </a:t>
            </a:r>
          </a:p>
        </p:txBody>
      </p:sp>
    </p:spTree>
    <p:extLst>
      <p:ext uri="{BB962C8B-B14F-4D97-AF65-F5344CB8AC3E}">
        <p14:creationId xmlns:p14="http://schemas.microsoft.com/office/powerpoint/2010/main" val="304293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710" y="275246"/>
            <a:ext cx="7075238" cy="456809"/>
          </a:xfrm>
        </p:spPr>
        <p:txBody>
          <a:bodyPr>
            <a:noAutofit/>
          </a:bodyPr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 PROSPETTIVE</a:t>
            </a:r>
            <a:endParaRPr lang="it-IT" sz="32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4A99D1FF-1047-9629-26D2-FC4C1F813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437" y="1047893"/>
            <a:ext cx="5953125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710" y="275246"/>
            <a:ext cx="7075238" cy="456809"/>
          </a:xfrm>
        </p:spPr>
        <p:txBody>
          <a:bodyPr>
            <a:noAutofit/>
          </a:bodyPr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 PROSPETTIVE</a:t>
            </a:r>
            <a:endParaRPr lang="it-IT" sz="3200" dirty="0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xmlns="" id="{E0B0CEA0-36C8-49A8-876B-D2BA2D8566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0055" y="1599578"/>
          <a:ext cx="10971893" cy="4526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70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822" y="275247"/>
            <a:ext cx="7514376" cy="566726"/>
          </a:xfrm>
        </p:spPr>
        <p:txBody>
          <a:bodyPr>
            <a:normAutofit fontScale="90000"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LA NOSTRA VALUTAZIONE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xmlns="" id="{4231B7ED-B9BB-6BD0-2600-F4E94A3E0E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68047"/>
              </p:ext>
            </p:extLst>
          </p:nvPr>
        </p:nvGraphicFramePr>
        <p:xfrm>
          <a:off x="610055" y="1599578"/>
          <a:ext cx="10971893" cy="4526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00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532" y="169739"/>
            <a:ext cx="7557999" cy="524854"/>
          </a:xfrm>
        </p:spPr>
        <p:txBody>
          <a:bodyPr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OBIETTIVI GENERALI DI SISTEMA</a:t>
            </a:r>
            <a:endParaRPr lang="it-IT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D4D670-234F-4D66-B716-39D32C83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78" y="858610"/>
            <a:ext cx="10661301" cy="5296005"/>
          </a:xfrm>
        </p:spPr>
        <p:txBody>
          <a:bodyPr/>
          <a:lstStyle/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superamento del meccanismo del </a:t>
            </a:r>
            <a:r>
              <a:rPr lang="it-IT" cap="al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day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o di qualunque procedura similare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cap="al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continuità temporale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di pochi sportelli che risultano significativi per i fabbisogni economici del nostro paese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cap="al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continuità finanziaria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delle risorse per gli sportelli che risultano significativi per i fabbisogni economici del nostro paese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cap="al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continuità di tipo procedurale </a:t>
            </a:r>
            <a:r>
              <a:rPr lang="it-IT" cap="all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non solo temporale e finanziaria) intesa come continuità delle modalità di accesso in linea con quanto avviene con alcune misure (es. Nuova Sabatini)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cap="all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MIGLIORE BILANCIAMENTO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delle varie componenti dell’intervento e tipologie di aiuto: contributi a fondo perduto (conto capitale, conto interessi, fondo perduto), finanziamento agevolato e credito d’imposta, al fine di valorizzare l’effetto reale di incentivazione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cap="al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532" y="169739"/>
            <a:ext cx="7557999" cy="524854"/>
          </a:xfrm>
        </p:spPr>
        <p:txBody>
          <a:bodyPr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OBIETTIVI SPECIFICI DI SISTEMA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D4D670-234F-4D66-B716-39D32C83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004" y="854111"/>
            <a:ext cx="11635992" cy="5908429"/>
          </a:xfrm>
        </p:spPr>
        <p:txBody>
          <a:bodyPr/>
          <a:lstStyle/>
          <a:p>
            <a:r>
              <a:rPr lang="it-IT" cap="all" dirty="0">
                <a:latin typeface="Calibri" panose="020F0502020204030204" pitchFamily="34" charset="0"/>
                <a:cs typeface="Calibri" panose="020F0502020204030204" pitchFamily="34" charset="0"/>
              </a:rPr>
              <a:t>SEMPLIFICAZIONE OPERATIVA E MODELLO DI FUNZIONAMENTO DEGLI INCENTIVI</a:t>
            </a:r>
          </a:p>
          <a:p>
            <a:r>
              <a:rPr lang="it-IT" u="sng" dirty="0">
                <a:latin typeface="Calibri" panose="020F0502020204030204" pitchFamily="34" charset="0"/>
                <a:cs typeface="Calibri" panose="020F0502020204030204" pitchFamily="34" charset="0"/>
              </a:rPr>
              <a:t>Primo aspetto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Modalità di 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gestione semplificata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. Es. «cassetto fiscale del contribuente»: SPID/CIE  a tutti i dati dell’impresa per le varie finalità e posseduti dalla varie amministrazioni:</a:t>
            </a:r>
          </a:p>
          <a:p>
            <a:pPr>
              <a:spcBef>
                <a:spcPts val="0"/>
              </a:spcBef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- Domanda di incentivazione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	- Rendicontazione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	- Registro aiuti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	- DURC, CCIAA</a:t>
            </a:r>
          </a:p>
          <a:p>
            <a:pPr>
              <a:spcBef>
                <a:spcPts val="0"/>
              </a:spcBef>
            </a:pP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	- Ecc.</a:t>
            </a:r>
          </a:p>
          <a:p>
            <a:pPr marL="0" indent="0"/>
            <a:r>
              <a:rPr lang="it-IT" u="sng" dirty="0">
                <a:latin typeface="Calibri" panose="020F0502020204030204" pitchFamily="34" charset="0"/>
                <a:cs typeface="Calibri" panose="020F0502020204030204" pitchFamily="34" charset="0"/>
              </a:rPr>
              <a:t>Secondo aspetto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Impostazione generale su QUATTRO tipologie di intervento</a:t>
            </a:r>
            <a:b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	-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Voucher semplificato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ricorrente con importi di minore entità (max 10,000 €) con effetto volano per tutto il Paese (v. 		voucher digitalizzazione 2018)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	-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Innovazione d'impresa/Donne/Giovani </a:t>
            </a: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con strumenti a sportello (</a:t>
            </a: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es. Nuova Sabatini, Fondo Impresa femminile</a:t>
            </a:r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	-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Ricerca e progetti avanzati</a:t>
            </a:r>
          </a:p>
          <a:p>
            <a:pPr marL="0" indent="0">
              <a:spcBef>
                <a:spcPts val="0"/>
              </a:spcBef>
            </a:pP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	-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Valorizzazione dei progetti presentati 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da Reti di imprese </a:t>
            </a: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(anche per aggirare soglie di accesso troppo elevate)</a:t>
            </a:r>
            <a:b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841D489B-47E0-75B8-1483-E2B4FA22F548}"/>
              </a:ext>
            </a:extLst>
          </p:cNvPr>
          <p:cNvSpPr txBox="1"/>
          <p:nvPr/>
        </p:nvSpPr>
        <p:spPr>
          <a:xfrm>
            <a:off x="3352800" y="2400298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highlight>
                  <a:srgbClr val="00FFFF"/>
                </a:highlight>
              </a:rPr>
              <a:t>ONCE ONLY</a:t>
            </a:r>
          </a:p>
        </p:txBody>
      </p:sp>
    </p:spTree>
    <p:extLst>
      <p:ext uri="{BB962C8B-B14F-4D97-AF65-F5344CB8AC3E}">
        <p14:creationId xmlns:p14="http://schemas.microsoft.com/office/powerpoint/2010/main" val="30433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532" y="169739"/>
            <a:ext cx="7557999" cy="524854"/>
          </a:xfrm>
        </p:spPr>
        <p:txBody>
          <a:bodyPr/>
          <a:lstStyle/>
          <a:p>
            <a:pPr lvl="0"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sz="3200" b="1" kern="1200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IL RUOLO DELLE ASSOCIAZIONI</a:t>
            </a:r>
            <a:endParaRPr lang="it-IT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D4D670-234F-4D66-B716-39D32C83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78" y="858610"/>
            <a:ext cx="10661301" cy="5999390"/>
          </a:xfrm>
        </p:spPr>
        <p:txBody>
          <a:bodyPr/>
          <a:lstStyle/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cap="all" dirty="0">
                <a:latin typeface="Calibri" panose="020F0502020204030204" pitchFamily="34" charset="0"/>
                <a:cs typeface="Calibri" panose="020F0502020204030204" pitchFamily="34" charset="0"/>
              </a:rPr>
              <a:t>COINVOLGIMENTO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delle Associazioni di categoria ai seguenti fini:</a:t>
            </a:r>
          </a:p>
          <a:p>
            <a:pPr marL="628973" lvl="1" indent="-342900">
              <a:buFont typeface="Wingdings" panose="05000000000000000000" pitchFamily="2" charset="2"/>
              <a:buChar char="§"/>
            </a:pPr>
            <a:r>
              <a:rPr lang="it-IT" sz="2325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Interfaccia con i soggetti gestori</a:t>
            </a:r>
          </a:p>
          <a:p>
            <a:pPr marL="628973" lvl="1" indent="-342900">
              <a:buFont typeface="Wingdings" panose="05000000000000000000" pitchFamily="2" charset="2"/>
              <a:buChar char="§"/>
            </a:pPr>
            <a:r>
              <a:rPr lang="it-IT" sz="2325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Sistema di accreditamento (ad es. Resto al Sud)</a:t>
            </a:r>
          </a:p>
          <a:p>
            <a:pPr marL="573189" lvl="2" indent="0">
              <a:buNone/>
            </a:pPr>
            <a:r>
              <a:rPr lang="it-IT" sz="21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</a:t>
            </a:r>
            <a:r>
              <a:rPr lang="it-IT" sz="18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 associazioni potrebbero avere un ruolo di </a:t>
            </a:r>
            <a:r>
              <a:rPr lang="it-IT" sz="1800" i="1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asseveratore</a:t>
            </a:r>
            <a:r>
              <a:rPr lang="it-IT" sz="18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per la gestione della progettazione pre-domanda, per gli aspetti documentali o per altri adempimenti</a:t>
            </a:r>
            <a:r>
              <a:rPr lang="it-IT" sz="21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</a:p>
          <a:p>
            <a:pPr marL="628973" lvl="1" indent="-342900">
              <a:buFont typeface="Wingdings" panose="05000000000000000000" pitchFamily="2" charset="2"/>
              <a:buChar char="§"/>
            </a:pPr>
            <a:r>
              <a:rPr lang="it-IT" sz="2325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Attività preventive con i rappresentanti delle imprese per:</a:t>
            </a:r>
          </a:p>
          <a:p>
            <a:pPr marL="916089" lvl="2" indent="-342900">
              <a:buFont typeface="Courier New" panose="02070309020205020404" pitchFamily="49" charset="0"/>
              <a:buChar char="o"/>
            </a:pPr>
            <a:r>
              <a:rPr lang="it-IT" sz="21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Disseminazione</a:t>
            </a:r>
          </a:p>
          <a:p>
            <a:pPr marL="916089" lvl="2" indent="-342900">
              <a:buFont typeface="Courier New" panose="02070309020205020404" pitchFamily="49" charset="0"/>
              <a:buChar char="o"/>
            </a:pPr>
            <a:r>
              <a:rPr lang="it-IT" sz="21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Informazione</a:t>
            </a:r>
          </a:p>
          <a:p>
            <a:pPr marL="916089" lvl="2" indent="-342900">
              <a:buFont typeface="Courier New" panose="02070309020205020404" pitchFamily="49" charset="0"/>
              <a:buChar char="o"/>
            </a:pPr>
            <a:r>
              <a:rPr lang="it-IT" sz="21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Formazione</a:t>
            </a:r>
          </a:p>
          <a:p>
            <a:pPr marL="916089" lvl="2" indent="-342900">
              <a:buFont typeface="Courier New" panose="02070309020205020404" pitchFamily="49" charset="0"/>
              <a:buChar char="o"/>
            </a:pPr>
            <a:r>
              <a:rPr lang="it-IT" sz="210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Raccolta e diffusione FAQ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32D51-9A54-4F82-B4C6-B56D0A7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532" y="169739"/>
            <a:ext cx="7557999" cy="524854"/>
          </a:xfrm>
        </p:spPr>
        <p:txBody>
          <a:bodyPr/>
          <a:lstStyle/>
          <a:p>
            <a:pPr algn="ctr"/>
            <a:r>
              <a:rPr lang="it-IT" sz="3200" b="1" kern="1200" cap="all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REPOWER EU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6D4D670-234F-4D66-B716-39D32C83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78" y="858610"/>
            <a:ext cx="10661301" cy="4786052"/>
          </a:xfrm>
        </p:spPr>
        <p:txBody>
          <a:bodyPr/>
          <a:lstStyle/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cap="all" dirty="0">
                <a:latin typeface="Calibri" panose="020F0502020204030204" pitchFamily="34" charset="0"/>
                <a:cs typeface="Calibri" panose="020F0502020204030204" pitchFamily="34" charset="0"/>
              </a:rPr>
              <a:t>SI SPERA CHE i meccanismi attuativi coinvolgano anche le MPMI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cap="all" dirty="0">
                <a:latin typeface="Calibri" panose="020F0502020204030204" pitchFamily="34" charset="0"/>
                <a:cs typeface="Calibri" panose="020F0502020204030204" pitchFamily="34" charset="0"/>
              </a:rPr>
              <a:t>RISORSE CON UN SISTEMA adatto per le VARIE TIPOLOGIE DI INTERVENTO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cap="all" dirty="0">
                <a:latin typeface="Calibri" panose="020F0502020204030204" pitchFamily="34" charset="0"/>
                <a:cs typeface="Calibri" panose="020F0502020204030204" pitchFamily="34" charset="0"/>
              </a:rPr>
              <a:t>Maggiore resilienza dell’apparato produttivo e dei soggetti coinvolti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it-IT" cap="all" dirty="0">
                <a:latin typeface="Calibri" panose="020F0502020204030204" pitchFamily="34" charset="0"/>
                <a:cs typeface="Calibri" panose="020F0502020204030204" pitchFamily="34" charset="0"/>
              </a:rPr>
              <a:t>verificare se L’OBIETTIVO può essere raggiunto anche sulla base dell’esperienza raggiunta con gli strumenti già attuati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8973" lvl="1" indent="-342900">
              <a:buFontTx/>
              <a:buChar char="-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6073" lvl="1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2_format cover">
  <a:themeElements>
    <a:clrScheme name="42_format cove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2_format cover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42_format cov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2_format cov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2_format cov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2_format cov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2_format cov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2_format cov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2_format cov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3731BC24A3A3545989E3D8662C05FB4" ma:contentTypeVersion="13" ma:contentTypeDescription="Creare un nuovo documento." ma:contentTypeScope="" ma:versionID="7b6a3367ea477f26c48f9a6c02c6de2e">
  <xsd:schema xmlns:xsd="http://www.w3.org/2001/XMLSchema" xmlns:xs="http://www.w3.org/2001/XMLSchema" xmlns:p="http://schemas.microsoft.com/office/2006/metadata/properties" xmlns:ns3="6fd560b0-d933-448a-b96c-270433b54bd9" xmlns:ns4="85f57b2e-2017-474a-8b7c-00c4fb73f8b2" targetNamespace="http://schemas.microsoft.com/office/2006/metadata/properties" ma:root="true" ma:fieldsID="067875b095b2cef9da4896e9977fbfd2" ns3:_="" ns4:_="">
    <xsd:import namespace="6fd560b0-d933-448a-b96c-270433b54bd9"/>
    <xsd:import namespace="85f57b2e-2017-474a-8b7c-00c4fb73f8b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d560b0-d933-448a-b96c-270433b54b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f57b2e-2017-474a-8b7c-00c4fb73f8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3EC240-BCB4-498E-965D-92682EAD8459}">
  <ds:schemaRefs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85f57b2e-2017-474a-8b7c-00c4fb73f8b2"/>
    <ds:schemaRef ds:uri="6fd560b0-d933-448a-b96c-270433b54bd9"/>
  </ds:schemaRefs>
</ds:datastoreItem>
</file>

<file path=customXml/itemProps2.xml><?xml version="1.0" encoding="utf-8"?>
<ds:datastoreItem xmlns:ds="http://schemas.openxmlformats.org/officeDocument/2006/customXml" ds:itemID="{664F9A6C-E73C-430F-9AD9-23F75417F3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7CD86B-7C0F-4C2E-88EC-E014EF52CD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d560b0-d933-448a-b96c-270433b54bd9"/>
    <ds:schemaRef ds:uri="85f57b2e-2017-474a-8b7c-00c4fb73f8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1980</TotalTime>
  <Words>815</Words>
  <Application>Microsoft Office PowerPoint</Application>
  <PresentationFormat>Widescreen</PresentationFormat>
  <Paragraphs>118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18</vt:i4>
      </vt:variant>
    </vt:vector>
  </HeadingPairs>
  <TitlesOfParts>
    <vt:vector size="31" baseType="lpstr">
      <vt:lpstr>Arial</vt:lpstr>
      <vt:lpstr>Arial Narrow</vt:lpstr>
      <vt:lpstr>Calibri</vt:lpstr>
      <vt:lpstr>Calibri Light</vt:lpstr>
      <vt:lpstr>Courier New</vt:lpstr>
      <vt:lpstr>Marlett</vt:lpstr>
      <vt:lpstr>Roboto</vt:lpstr>
      <vt:lpstr>Tahoma</vt:lpstr>
      <vt:lpstr>Times New Roman</vt:lpstr>
      <vt:lpstr>Titillium Web</vt:lpstr>
      <vt:lpstr>Wingdings</vt:lpstr>
      <vt:lpstr>42_format cover</vt:lpstr>
      <vt:lpstr>Personalizza struttura</vt:lpstr>
      <vt:lpstr>Presentazione standard di PowerPoint</vt:lpstr>
      <vt:lpstr>LE PREMESSE</vt:lpstr>
      <vt:lpstr>LE PROSPETTIVE</vt:lpstr>
      <vt:lpstr>LE PROSPETTIVE</vt:lpstr>
      <vt:lpstr>LA NOSTRA VALUTAZIONE</vt:lpstr>
      <vt:lpstr>OBIETTIVI GENERALI DI SISTEMA</vt:lpstr>
      <vt:lpstr>OBIETTIVI SPECIFICI DI SISTEMA</vt:lpstr>
      <vt:lpstr>IL RUOLO DELLE ASSOCIAZIONI</vt:lpstr>
      <vt:lpstr>REPOWER EU</vt:lpstr>
      <vt:lpstr>Digital Transition Fund</vt:lpstr>
      <vt:lpstr>startup</vt:lpstr>
      <vt:lpstr>ESEMPIO 1: riciclo dei rifiuti plastici </vt:lpstr>
      <vt:lpstr> ESEMPIO 2: FONDO IMPRESA FEMMINILE</vt:lpstr>
      <vt:lpstr>Presentazione standard di PowerPoint</vt:lpstr>
      <vt:lpstr> ESEMPIO 2: FONDO IMPRESA FEMMINILE</vt:lpstr>
      <vt:lpstr>Presentazione standard di PowerPoint</vt:lpstr>
      <vt:lpstr>ESEMPIO 3: la «Nuova Sabatini»</vt:lpstr>
      <vt:lpstr>CONSIDERAZIONI CONCLUSIVE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 TREVISANI</dc:creator>
  <cp:lastModifiedBy>Ricerca1</cp:lastModifiedBy>
  <cp:revision>124</cp:revision>
  <cp:lastPrinted>2022-12-16T10:01:10Z</cp:lastPrinted>
  <dcterms:created xsi:type="dcterms:W3CDTF">2022-03-22T10:17:37Z</dcterms:created>
  <dcterms:modified xsi:type="dcterms:W3CDTF">2023-05-23T09:26:15Z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0x01010013731BC24A3A3545989E3D8662C05FB4</vt:lpwstr>
  </property>
</Properties>
</file>